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36"/>
  </p:notesMasterIdLst>
  <p:sldIdLst>
    <p:sldId id="323" r:id="rId5"/>
    <p:sldId id="257" r:id="rId6"/>
    <p:sldId id="319" r:id="rId7"/>
    <p:sldId id="499" r:id="rId8"/>
    <p:sldId id="315" r:id="rId9"/>
    <p:sldId id="435" r:id="rId10"/>
    <p:sldId id="447" r:id="rId11"/>
    <p:sldId id="436" r:id="rId12"/>
    <p:sldId id="3365" r:id="rId13"/>
    <p:sldId id="451" r:id="rId14"/>
    <p:sldId id="318" r:id="rId15"/>
    <p:sldId id="3368" r:id="rId16"/>
    <p:sldId id="3395" r:id="rId17"/>
    <p:sldId id="511" r:id="rId18"/>
    <p:sldId id="509" r:id="rId19"/>
    <p:sldId id="3394" r:id="rId20"/>
    <p:sldId id="504" r:id="rId21"/>
    <p:sldId id="3387" r:id="rId22"/>
    <p:sldId id="3371" r:id="rId23"/>
    <p:sldId id="3343" r:id="rId24"/>
    <p:sldId id="3374" r:id="rId25"/>
    <p:sldId id="3348" r:id="rId26"/>
    <p:sldId id="3347" r:id="rId27"/>
    <p:sldId id="516" r:id="rId28"/>
    <p:sldId id="3377" r:id="rId29"/>
    <p:sldId id="530" r:id="rId30"/>
    <p:sldId id="3332" r:id="rId31"/>
    <p:sldId id="3392" r:id="rId32"/>
    <p:sldId id="3358" r:id="rId33"/>
    <p:sldId id="3383" r:id="rId34"/>
    <p:sldId id="334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900"/>
    <a:srgbClr val="008080"/>
    <a:srgbClr val="009999"/>
    <a:srgbClr val="E0004D"/>
    <a:srgbClr val="00AB84"/>
    <a:srgbClr val="008C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ADB51-DC30-4D84-8FEB-BA651F44C050}" v="43" dt="2024-03-26T11:32:38.7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539" autoAdjust="0"/>
    <p:restoredTop sz="84399" autoAdjust="0"/>
  </p:normalViewPr>
  <p:slideViewPr>
    <p:cSldViewPr snapToGrid="0">
      <p:cViewPr varScale="1">
        <p:scale>
          <a:sx n="58" d="100"/>
          <a:sy n="58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98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zenberg, Thais: WCC" userId="7f578cd0-6a94-4cc6-b99b-d3c6d8a76153" providerId="ADAL" clId="{020ADB51-DC30-4D84-8FEB-BA651F44C050}"/>
    <pc:docChg chg="undo custSel addSld delSld modSld sldOrd">
      <pc:chgData name="Wizenberg, Thais: WCC" userId="7f578cd0-6a94-4cc6-b99b-d3c6d8a76153" providerId="ADAL" clId="{020ADB51-DC30-4D84-8FEB-BA651F44C050}" dt="2024-03-26T11:32:54.868" v="2733" actId="478"/>
      <pc:docMkLst>
        <pc:docMk/>
      </pc:docMkLst>
      <pc:sldChg chg="modSp mod">
        <pc:chgData name="Wizenberg, Thais: WCC" userId="7f578cd0-6a94-4cc6-b99b-d3c6d8a76153" providerId="ADAL" clId="{020ADB51-DC30-4D84-8FEB-BA651F44C050}" dt="2024-03-18T17:28:57.115" v="47" actId="20577"/>
        <pc:sldMkLst>
          <pc:docMk/>
          <pc:sldMk cId="3452426298" sldId="257"/>
        </pc:sldMkLst>
        <pc:spChg chg="mod">
          <ac:chgData name="Wizenberg, Thais: WCC" userId="7f578cd0-6a94-4cc6-b99b-d3c6d8a76153" providerId="ADAL" clId="{020ADB51-DC30-4D84-8FEB-BA651F44C050}" dt="2024-03-18T17:28:42.089" v="30" actId="20577"/>
          <ac:spMkLst>
            <pc:docMk/>
            <pc:sldMk cId="3452426298" sldId="257"/>
            <ac:spMk id="2" creationId="{00000000-0000-0000-0000-000000000000}"/>
          </ac:spMkLst>
        </pc:spChg>
        <pc:spChg chg="mod">
          <ac:chgData name="Wizenberg, Thais: WCC" userId="7f578cd0-6a94-4cc6-b99b-d3c6d8a76153" providerId="ADAL" clId="{020ADB51-DC30-4D84-8FEB-BA651F44C050}" dt="2024-03-18T17:28:57.115" v="47" actId="20577"/>
          <ac:spMkLst>
            <pc:docMk/>
            <pc:sldMk cId="3452426298" sldId="257"/>
            <ac:spMk id="7" creationId="{E741F96D-28DA-4A2B-B394-A0FBF8725509}"/>
          </ac:spMkLst>
        </pc:spChg>
      </pc:sldChg>
      <pc:sldChg chg="add">
        <pc:chgData name="Wizenberg, Thais: WCC" userId="7f578cd0-6a94-4cc6-b99b-d3c6d8a76153" providerId="ADAL" clId="{020ADB51-DC30-4D84-8FEB-BA651F44C050}" dt="2024-03-26T10:39:44.470" v="1526"/>
        <pc:sldMkLst>
          <pc:docMk/>
          <pc:sldMk cId="3417767516" sldId="318"/>
        </pc:sldMkLst>
      </pc:sldChg>
      <pc:sldChg chg="modSp add mod">
        <pc:chgData name="Wizenberg, Thais: WCC" userId="7f578cd0-6a94-4cc6-b99b-d3c6d8a76153" providerId="ADAL" clId="{020ADB51-DC30-4D84-8FEB-BA651F44C050}" dt="2024-03-26T10:27:00.025" v="1375" actId="14100"/>
        <pc:sldMkLst>
          <pc:docMk/>
          <pc:sldMk cId="1587955871" sldId="435"/>
        </pc:sldMkLst>
        <pc:spChg chg="mod">
          <ac:chgData name="Wizenberg, Thais: WCC" userId="7f578cd0-6a94-4cc6-b99b-d3c6d8a76153" providerId="ADAL" clId="{020ADB51-DC30-4D84-8FEB-BA651F44C050}" dt="2024-03-26T10:27:00.025" v="1375" actId="14100"/>
          <ac:spMkLst>
            <pc:docMk/>
            <pc:sldMk cId="1587955871" sldId="435"/>
            <ac:spMk id="2" creationId="{521FE89D-48F5-40E1-88B9-8689F09CE999}"/>
          </ac:spMkLst>
        </pc:spChg>
      </pc:sldChg>
      <pc:sldChg chg="delSp mod ord">
        <pc:chgData name="Wizenberg, Thais: WCC" userId="7f578cd0-6a94-4cc6-b99b-d3c6d8a76153" providerId="ADAL" clId="{020ADB51-DC30-4D84-8FEB-BA651F44C050}" dt="2024-03-26T11:32:54.868" v="2733" actId="478"/>
        <pc:sldMkLst>
          <pc:docMk/>
          <pc:sldMk cId="3247157632" sldId="447"/>
        </pc:sldMkLst>
        <pc:picChg chg="del">
          <ac:chgData name="Wizenberg, Thais: WCC" userId="7f578cd0-6a94-4cc6-b99b-d3c6d8a76153" providerId="ADAL" clId="{020ADB51-DC30-4D84-8FEB-BA651F44C050}" dt="2024-03-26T11:32:54.868" v="2733" actId="478"/>
          <ac:picMkLst>
            <pc:docMk/>
            <pc:sldMk cId="3247157632" sldId="447"/>
            <ac:picMk id="3" creationId="{AE422734-9D50-5EE5-F629-DC97EE03A4D3}"/>
          </ac:picMkLst>
        </pc:picChg>
      </pc:sldChg>
      <pc:sldChg chg="addSp delSp modSp mod modNotesTx">
        <pc:chgData name="Wizenberg, Thais: WCC" userId="7f578cd0-6a94-4cc6-b99b-d3c6d8a76153" providerId="ADAL" clId="{020ADB51-DC30-4D84-8FEB-BA651F44C050}" dt="2024-03-26T10:56:31.305" v="1818" actId="20577"/>
        <pc:sldMkLst>
          <pc:docMk/>
          <pc:sldMk cId="1801892500" sldId="451"/>
        </pc:sldMkLst>
        <pc:spChg chg="del">
          <ac:chgData name="Wizenberg, Thais: WCC" userId="7f578cd0-6a94-4cc6-b99b-d3c6d8a76153" providerId="ADAL" clId="{020ADB51-DC30-4D84-8FEB-BA651F44C050}" dt="2024-03-26T10:29:16.526" v="1391" actId="478"/>
          <ac:spMkLst>
            <pc:docMk/>
            <pc:sldMk cId="1801892500" sldId="451"/>
            <ac:spMk id="2" creationId="{D3883F52-CEFD-4833-9345-8754D75ABDAA}"/>
          </ac:spMkLst>
        </pc:spChg>
        <pc:spChg chg="del">
          <ac:chgData name="Wizenberg, Thais: WCC" userId="7f578cd0-6a94-4cc6-b99b-d3c6d8a76153" providerId="ADAL" clId="{020ADB51-DC30-4D84-8FEB-BA651F44C050}" dt="2024-03-26T10:29:11.064" v="1389" actId="478"/>
          <ac:spMkLst>
            <pc:docMk/>
            <pc:sldMk cId="1801892500" sldId="451"/>
            <ac:spMk id="5" creationId="{5DF02C51-5EA4-460F-9A7E-F34B12D725AF}"/>
          </ac:spMkLst>
        </pc:spChg>
        <pc:spChg chg="add del mod">
          <ac:chgData name="Wizenberg, Thais: WCC" userId="7f578cd0-6a94-4cc6-b99b-d3c6d8a76153" providerId="ADAL" clId="{020ADB51-DC30-4D84-8FEB-BA651F44C050}" dt="2024-03-26T10:29:18.158" v="1392" actId="478"/>
          <ac:spMkLst>
            <pc:docMk/>
            <pc:sldMk cId="1801892500" sldId="451"/>
            <ac:spMk id="8" creationId="{26D801B0-0080-45C7-7DAF-3BEDFA9EEBF5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9" creationId="{AB82D886-2F81-4315-A703-FCC72515A690}"/>
          </ac:spMkLst>
        </pc:spChg>
        <pc:spChg chg="add mod">
          <ac:chgData name="Wizenberg, Thais: WCC" userId="7f578cd0-6a94-4cc6-b99b-d3c6d8a76153" providerId="ADAL" clId="{020ADB51-DC30-4D84-8FEB-BA651F44C050}" dt="2024-03-26T10:29:50.175" v="1399" actId="1076"/>
          <ac:spMkLst>
            <pc:docMk/>
            <pc:sldMk cId="1801892500" sldId="451"/>
            <ac:spMk id="10" creationId="{37033F67-B4DE-A785-2E38-0AFA3BA59C07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17" creationId="{863B8116-799A-4C20-9FB1-AD3AAE876F95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0" creationId="{4ABBC6D0-F52C-47A8-94CE-830F9B143DBF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3" creationId="{4D2E3D26-42C1-4BAB-9E90-E1414A497E85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4" creationId="{6FBC31DB-DD07-4B81-8338-91762A24F640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5" creationId="{DE270386-6846-4D5E-88E1-6D6B621C1944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7" creationId="{A63B0929-3CA1-4846-B72D-87B18669AC76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8" creationId="{24588B52-076D-4E2B-BF38-8AC4417E7371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29" creationId="{23A0AB07-FE45-4357-9416-AFD4303057A7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31" creationId="{63D9AD1D-45DE-4DF1-95B7-79CFB9145C4D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32" creationId="{75370F04-CF88-4F9F-94A0-19FACB15335C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33" creationId="{A8C423FC-3721-4C15-B055-D65A4BAFA779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34" creationId="{356FE1FE-A299-453D-A98E-BC14D77B45A2}"/>
          </ac:spMkLst>
        </pc:spChg>
        <pc:spChg chg="del">
          <ac:chgData name="Wizenberg, Thais: WCC" userId="7f578cd0-6a94-4cc6-b99b-d3c6d8a76153" providerId="ADAL" clId="{020ADB51-DC30-4D84-8FEB-BA651F44C050}" dt="2024-03-26T10:29:20.737" v="1393" actId="478"/>
          <ac:spMkLst>
            <pc:docMk/>
            <pc:sldMk cId="1801892500" sldId="451"/>
            <ac:spMk id="36" creationId="{804CA357-A9BE-4A83-9073-FF1CA246D431}"/>
          </ac:spMkLst>
        </pc:spChg>
        <pc:spChg chg="mod">
          <ac:chgData name="Wizenberg, Thais: WCC" userId="7f578cd0-6a94-4cc6-b99b-d3c6d8a76153" providerId="ADAL" clId="{020ADB51-DC30-4D84-8FEB-BA651F44C050}" dt="2024-03-26T10:29:57.200" v="1400" actId="1076"/>
          <ac:spMkLst>
            <pc:docMk/>
            <pc:sldMk cId="1801892500" sldId="451"/>
            <ac:spMk id="41" creationId="{A142C24A-987C-4149-AA8A-18C38FED21D4}"/>
          </ac:spMkLst>
        </pc:spChg>
        <pc:grpChg chg="del">
          <ac:chgData name="Wizenberg, Thais: WCC" userId="7f578cd0-6a94-4cc6-b99b-d3c6d8a76153" providerId="ADAL" clId="{020ADB51-DC30-4D84-8FEB-BA651F44C050}" dt="2024-03-26T10:29:08.627" v="1388" actId="478"/>
          <ac:grpSpMkLst>
            <pc:docMk/>
            <pc:sldMk cId="1801892500" sldId="451"/>
            <ac:grpSpMk id="4" creationId="{D1350D67-63E6-4130-88D2-20F80D326EAE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6" creationId="{F869CBB3-041B-4950-9BEE-55AA1F29E2CD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13" creationId="{58ECB0E6-FFF4-4B09-BB63-286A0D719565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21" creationId="{A9EA9130-5A2E-469D-92EE-E5BFDDB3E273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22" creationId="{938D5436-9CEB-4770-8DB6-7B95AD8CED8C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26" creationId="{07D22465-3940-482B-92F8-EFFCD3C99DC5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30" creationId="{7137D845-4C6B-455E-A419-1044272E59CC}"/>
          </ac:grpSpMkLst>
        </pc:grpChg>
        <pc:grpChg chg="mod">
          <ac:chgData name="Wizenberg, Thais: WCC" userId="7f578cd0-6a94-4cc6-b99b-d3c6d8a76153" providerId="ADAL" clId="{020ADB51-DC30-4D84-8FEB-BA651F44C050}" dt="2024-03-26T10:29:57.200" v="1400" actId="1076"/>
          <ac:grpSpMkLst>
            <pc:docMk/>
            <pc:sldMk cId="1801892500" sldId="451"/>
            <ac:grpSpMk id="35" creationId="{8D76DC74-B9F3-4588-B84B-A5EDE386642E}"/>
          </ac:grpSpMkLst>
        </pc:grpChg>
        <pc:picChg chg="mod">
          <ac:chgData name="Wizenberg, Thais: WCC" userId="7f578cd0-6a94-4cc6-b99b-d3c6d8a76153" providerId="ADAL" clId="{020ADB51-DC30-4D84-8FEB-BA651F44C050}" dt="2024-03-26T10:29:57.200" v="1400" actId="1076"/>
          <ac:picMkLst>
            <pc:docMk/>
            <pc:sldMk cId="1801892500" sldId="451"/>
            <ac:picMk id="4098" creationId="{282C7C30-9B8F-4F52-8226-1EF22BF6FD69}"/>
          </ac:picMkLst>
        </pc:picChg>
      </pc:sldChg>
      <pc:sldChg chg="modSp mod">
        <pc:chgData name="Wizenberg, Thais: WCC" userId="7f578cd0-6a94-4cc6-b99b-d3c6d8a76153" providerId="ADAL" clId="{020ADB51-DC30-4D84-8FEB-BA651F44C050}" dt="2024-03-26T11:29:12.006" v="2725" actId="20577"/>
        <pc:sldMkLst>
          <pc:docMk/>
          <pc:sldMk cId="2555008002" sldId="499"/>
        </pc:sldMkLst>
        <pc:spChg chg="mod">
          <ac:chgData name="Wizenberg, Thais: WCC" userId="7f578cd0-6a94-4cc6-b99b-d3c6d8a76153" providerId="ADAL" clId="{020ADB51-DC30-4D84-8FEB-BA651F44C050}" dt="2024-03-26T11:29:12.006" v="2725" actId="20577"/>
          <ac:spMkLst>
            <pc:docMk/>
            <pc:sldMk cId="2555008002" sldId="499"/>
            <ac:spMk id="4" creationId="{8A3F93FB-06C3-4C33-A8AF-05A6CF6D6A87}"/>
          </ac:spMkLst>
        </pc:spChg>
      </pc:sldChg>
      <pc:sldChg chg="delSp modNotesTx">
        <pc:chgData name="Wizenberg, Thais: WCC" userId="7f578cd0-6a94-4cc6-b99b-d3c6d8a76153" providerId="ADAL" clId="{020ADB51-DC30-4D84-8FEB-BA651F44C050}" dt="2024-03-26T11:32:38.786" v="2729" actId="478"/>
        <pc:sldMkLst>
          <pc:docMk/>
          <pc:sldMk cId="2515227081" sldId="504"/>
        </pc:sldMkLst>
        <pc:picChg chg="del">
          <ac:chgData name="Wizenberg, Thais: WCC" userId="7f578cd0-6a94-4cc6-b99b-d3c6d8a76153" providerId="ADAL" clId="{020ADB51-DC30-4D84-8FEB-BA651F44C050}" dt="2024-03-26T11:32:38.786" v="2729" actId="478"/>
          <ac:picMkLst>
            <pc:docMk/>
            <pc:sldMk cId="2515227081" sldId="504"/>
            <ac:picMk id="5124" creationId="{10F685F0-65AD-41BF-B4D0-073F3A670584}"/>
          </ac:picMkLst>
        </pc:picChg>
      </pc:sldChg>
      <pc:sldChg chg="ord modNotesTx">
        <pc:chgData name="Wizenberg, Thais: WCC" userId="7f578cd0-6a94-4cc6-b99b-d3c6d8a76153" providerId="ADAL" clId="{020ADB51-DC30-4D84-8FEB-BA651F44C050}" dt="2024-03-26T11:11:40.636" v="1996" actId="20577"/>
        <pc:sldMkLst>
          <pc:docMk/>
          <pc:sldMk cId="3252864463" sldId="509"/>
        </pc:sldMkLst>
      </pc:sldChg>
      <pc:sldChg chg="delSp modSp add del mod modNotesTx">
        <pc:chgData name="Wizenberg, Thais: WCC" userId="7f578cd0-6a94-4cc6-b99b-d3c6d8a76153" providerId="ADAL" clId="{020ADB51-DC30-4D84-8FEB-BA651F44C050}" dt="2024-03-26T11:32:45.744" v="2731" actId="478"/>
        <pc:sldMkLst>
          <pc:docMk/>
          <pc:sldMk cId="2393225403" sldId="511"/>
        </pc:sldMkLst>
        <pc:spChg chg="mod">
          <ac:chgData name="Wizenberg, Thais: WCC" userId="7f578cd0-6a94-4cc6-b99b-d3c6d8a76153" providerId="ADAL" clId="{020ADB51-DC30-4D84-8FEB-BA651F44C050}" dt="2024-03-26T11:10:15.014" v="1936" actId="313"/>
          <ac:spMkLst>
            <pc:docMk/>
            <pc:sldMk cId="2393225403" sldId="511"/>
            <ac:spMk id="4" creationId="{8A3F93FB-06C3-4C33-A8AF-05A6CF6D6A87}"/>
          </ac:spMkLst>
        </pc:spChg>
        <pc:picChg chg="del">
          <ac:chgData name="Wizenberg, Thais: WCC" userId="7f578cd0-6a94-4cc6-b99b-d3c6d8a76153" providerId="ADAL" clId="{020ADB51-DC30-4D84-8FEB-BA651F44C050}" dt="2024-03-26T11:32:45.744" v="2731" actId="478"/>
          <ac:picMkLst>
            <pc:docMk/>
            <pc:sldMk cId="2393225403" sldId="511"/>
            <ac:picMk id="5" creationId="{4CAD528C-F29F-4D7F-87A9-3B98009B5415}"/>
          </ac:picMkLst>
        </pc:picChg>
      </pc:sldChg>
      <pc:sldChg chg="modSp del mod ord">
        <pc:chgData name="Wizenberg, Thais: WCC" userId="7f578cd0-6a94-4cc6-b99b-d3c6d8a76153" providerId="ADAL" clId="{020ADB51-DC30-4D84-8FEB-BA651F44C050}" dt="2024-03-25T12:13:51.846" v="966" actId="47"/>
        <pc:sldMkLst>
          <pc:docMk/>
          <pc:sldMk cId="2775214032" sldId="514"/>
        </pc:sldMkLst>
        <pc:spChg chg="mod">
          <ac:chgData name="Wizenberg, Thais: WCC" userId="7f578cd0-6a94-4cc6-b99b-d3c6d8a76153" providerId="ADAL" clId="{020ADB51-DC30-4D84-8FEB-BA651F44C050}" dt="2024-03-25T12:13:40.138" v="965" actId="1076"/>
          <ac:spMkLst>
            <pc:docMk/>
            <pc:sldMk cId="2775214032" sldId="514"/>
            <ac:spMk id="2" creationId="{F3836AF6-5AE5-4719-B46A-F30B8AB760AA}"/>
          </ac:spMkLst>
        </pc:spChg>
        <pc:spChg chg="mod">
          <ac:chgData name="Wizenberg, Thais: WCC" userId="7f578cd0-6a94-4cc6-b99b-d3c6d8a76153" providerId="ADAL" clId="{020ADB51-DC30-4D84-8FEB-BA651F44C050}" dt="2024-03-25T12:13:36.019" v="964" actId="20577"/>
          <ac:spMkLst>
            <pc:docMk/>
            <pc:sldMk cId="2775214032" sldId="514"/>
            <ac:spMk id="3" creationId="{ED14D16A-B29E-4ABE-B98F-0A5AF0A1926D}"/>
          </ac:spMkLst>
        </pc:spChg>
      </pc:sldChg>
      <pc:sldChg chg="ord modNotesTx">
        <pc:chgData name="Wizenberg, Thais: WCC" userId="7f578cd0-6a94-4cc6-b99b-d3c6d8a76153" providerId="ADAL" clId="{020ADB51-DC30-4D84-8FEB-BA651F44C050}" dt="2024-03-26T10:21:28.194" v="1358" actId="20577"/>
        <pc:sldMkLst>
          <pc:docMk/>
          <pc:sldMk cId="3197954035" sldId="516"/>
        </pc:sldMkLst>
      </pc:sldChg>
      <pc:sldChg chg="del">
        <pc:chgData name="Wizenberg, Thais: WCC" userId="7f578cd0-6a94-4cc6-b99b-d3c6d8a76153" providerId="ADAL" clId="{020ADB51-DC30-4D84-8FEB-BA651F44C050}" dt="2024-03-18T17:34:21.466" v="110" actId="47"/>
        <pc:sldMkLst>
          <pc:docMk/>
          <pc:sldMk cId="2426893320" sldId="518"/>
        </pc:sldMkLst>
      </pc:sldChg>
      <pc:sldChg chg="del">
        <pc:chgData name="Wizenberg, Thais: WCC" userId="7f578cd0-6a94-4cc6-b99b-d3c6d8a76153" providerId="ADAL" clId="{020ADB51-DC30-4D84-8FEB-BA651F44C050}" dt="2024-03-25T12:12:01.034" v="952" actId="47"/>
        <pc:sldMkLst>
          <pc:docMk/>
          <pc:sldMk cId="940923405" sldId="522"/>
        </pc:sldMkLst>
      </pc:sldChg>
      <pc:sldChg chg="del">
        <pc:chgData name="Wizenberg, Thais: WCC" userId="7f578cd0-6a94-4cc6-b99b-d3c6d8a76153" providerId="ADAL" clId="{020ADB51-DC30-4D84-8FEB-BA651F44C050}" dt="2024-03-21T17:03:33.541" v="218" actId="47"/>
        <pc:sldMkLst>
          <pc:docMk/>
          <pc:sldMk cId="3538108798" sldId="523"/>
        </pc:sldMkLst>
      </pc:sldChg>
      <pc:sldChg chg="ord">
        <pc:chgData name="Wizenberg, Thais: WCC" userId="7f578cd0-6a94-4cc6-b99b-d3c6d8a76153" providerId="ADAL" clId="{020ADB51-DC30-4D84-8FEB-BA651F44C050}" dt="2024-03-26T10:44:20.513" v="1540"/>
        <pc:sldMkLst>
          <pc:docMk/>
          <pc:sldMk cId="2702712503" sldId="530"/>
        </pc:sldMkLst>
      </pc:sldChg>
      <pc:sldChg chg="modSp mod ord">
        <pc:chgData name="Wizenberg, Thais: WCC" userId="7f578cd0-6a94-4cc6-b99b-d3c6d8a76153" providerId="ADAL" clId="{020ADB51-DC30-4D84-8FEB-BA651F44C050}" dt="2024-03-25T12:11:30.093" v="948"/>
        <pc:sldMkLst>
          <pc:docMk/>
          <pc:sldMk cId="1978254666" sldId="3332"/>
        </pc:sldMkLst>
        <pc:spChg chg="mod">
          <ac:chgData name="Wizenberg, Thais: WCC" userId="7f578cd0-6a94-4cc6-b99b-d3c6d8a76153" providerId="ADAL" clId="{020ADB51-DC30-4D84-8FEB-BA651F44C050}" dt="2024-03-21T17:00:06.430" v="215" actId="20577"/>
          <ac:spMkLst>
            <pc:docMk/>
            <pc:sldMk cId="1978254666" sldId="3332"/>
            <ac:spMk id="3" creationId="{ED14D16A-B29E-4ABE-B98F-0A5AF0A1926D}"/>
          </ac:spMkLst>
        </pc:spChg>
        <pc:spChg chg="mod">
          <ac:chgData name="Wizenberg, Thais: WCC" userId="7f578cd0-6a94-4cc6-b99b-d3c6d8a76153" providerId="ADAL" clId="{020ADB51-DC30-4D84-8FEB-BA651F44C050}" dt="2024-03-25T12:09:30.733" v="923" actId="27636"/>
          <ac:spMkLst>
            <pc:docMk/>
            <pc:sldMk cId="1978254666" sldId="3332"/>
            <ac:spMk id="4" creationId="{8A3F93FB-06C3-4C33-A8AF-05A6CF6D6A87}"/>
          </ac:spMkLst>
        </pc:spChg>
        <pc:picChg chg="mod">
          <ac:chgData name="Wizenberg, Thais: WCC" userId="7f578cd0-6a94-4cc6-b99b-d3c6d8a76153" providerId="ADAL" clId="{020ADB51-DC30-4D84-8FEB-BA651F44C050}" dt="2024-03-25T12:08:57.409" v="914" actId="1076"/>
          <ac:picMkLst>
            <pc:docMk/>
            <pc:sldMk cId="1978254666" sldId="3332"/>
            <ac:picMk id="5" creationId="{58C56C9E-B5A8-4C36-88DC-FB2A363D0010}"/>
          </ac:picMkLst>
        </pc:picChg>
      </pc:sldChg>
      <pc:sldChg chg="delSp modNotesTx">
        <pc:chgData name="Wizenberg, Thais: WCC" userId="7f578cd0-6a94-4cc6-b99b-d3c6d8a76153" providerId="ADAL" clId="{020ADB51-DC30-4D84-8FEB-BA651F44C050}" dt="2024-03-26T11:32:29.140" v="2727" actId="478"/>
        <pc:sldMkLst>
          <pc:docMk/>
          <pc:sldMk cId="2284369837" sldId="3343"/>
        </pc:sldMkLst>
        <pc:picChg chg="del">
          <ac:chgData name="Wizenberg, Thais: WCC" userId="7f578cd0-6a94-4cc6-b99b-d3c6d8a76153" providerId="ADAL" clId="{020ADB51-DC30-4D84-8FEB-BA651F44C050}" dt="2024-03-26T11:32:29.140" v="2727" actId="478"/>
          <ac:picMkLst>
            <pc:docMk/>
            <pc:sldMk cId="2284369837" sldId="3343"/>
            <ac:picMk id="6" creationId="{879C0CEB-1158-4225-91C6-25A30CF1CB37}"/>
          </ac:picMkLst>
        </pc:picChg>
      </pc:sldChg>
      <pc:sldChg chg="ord">
        <pc:chgData name="Wizenberg, Thais: WCC" userId="7f578cd0-6a94-4cc6-b99b-d3c6d8a76153" providerId="ADAL" clId="{020ADB51-DC30-4D84-8FEB-BA651F44C050}" dt="2024-03-21T16:49:26.694" v="133"/>
        <pc:sldMkLst>
          <pc:docMk/>
          <pc:sldMk cId="1783594877" sldId="3344"/>
        </pc:sldMkLst>
      </pc:sldChg>
      <pc:sldChg chg="del">
        <pc:chgData name="Wizenberg, Thais: WCC" userId="7f578cd0-6a94-4cc6-b99b-d3c6d8a76153" providerId="ADAL" clId="{020ADB51-DC30-4D84-8FEB-BA651F44C050}" dt="2024-03-18T17:32:28.400" v="100" actId="47"/>
        <pc:sldMkLst>
          <pc:docMk/>
          <pc:sldMk cId="3216268310" sldId="3346"/>
        </pc:sldMkLst>
      </pc:sldChg>
      <pc:sldChg chg="ord">
        <pc:chgData name="Wizenberg, Thais: WCC" userId="7f578cd0-6a94-4cc6-b99b-d3c6d8a76153" providerId="ADAL" clId="{020ADB51-DC30-4D84-8FEB-BA651F44C050}" dt="2024-03-26T10:19:51.918" v="1250"/>
        <pc:sldMkLst>
          <pc:docMk/>
          <pc:sldMk cId="54105749" sldId="3347"/>
        </pc:sldMkLst>
      </pc:sldChg>
      <pc:sldChg chg="addSp delSp modSp mod ord">
        <pc:chgData name="Wizenberg, Thais: WCC" userId="7f578cd0-6a94-4cc6-b99b-d3c6d8a76153" providerId="ADAL" clId="{020ADB51-DC30-4D84-8FEB-BA651F44C050}" dt="2024-03-25T12:36:57.053" v="1229"/>
        <pc:sldMkLst>
          <pc:docMk/>
          <pc:sldMk cId="3693175442" sldId="3348"/>
        </pc:sldMkLst>
        <pc:spChg chg="mod">
          <ac:chgData name="Wizenberg, Thais: WCC" userId="7f578cd0-6a94-4cc6-b99b-d3c6d8a76153" providerId="ADAL" clId="{020ADB51-DC30-4D84-8FEB-BA651F44C050}" dt="2024-03-25T12:21:32.243" v="1118" actId="1076"/>
          <ac:spMkLst>
            <pc:docMk/>
            <pc:sldMk cId="3693175442" sldId="3348"/>
            <ac:spMk id="2" creationId="{02E90A2A-BDB0-4470-8B2A-FCA1CC1E6DBE}"/>
          </ac:spMkLst>
        </pc:spChg>
        <pc:spChg chg="mod">
          <ac:chgData name="Wizenberg, Thais: WCC" userId="7f578cd0-6a94-4cc6-b99b-d3c6d8a76153" providerId="ADAL" clId="{020ADB51-DC30-4D84-8FEB-BA651F44C050}" dt="2024-03-25T12:21:41.964" v="1119" actId="1076"/>
          <ac:spMkLst>
            <pc:docMk/>
            <pc:sldMk cId="3693175442" sldId="3348"/>
            <ac:spMk id="5" creationId="{3846A242-AF0D-4F1B-AC33-26388B0FBF99}"/>
          </ac:spMkLst>
        </pc:spChg>
        <pc:spChg chg="mod">
          <ac:chgData name="Wizenberg, Thais: WCC" userId="7f578cd0-6a94-4cc6-b99b-d3c6d8a76153" providerId="ADAL" clId="{020ADB51-DC30-4D84-8FEB-BA651F44C050}" dt="2024-03-25T12:21:41.964" v="1119" actId="1076"/>
          <ac:spMkLst>
            <pc:docMk/>
            <pc:sldMk cId="3693175442" sldId="3348"/>
            <ac:spMk id="6" creationId="{565548C0-0133-4A8B-B277-2A2B467C757D}"/>
          </ac:spMkLst>
        </pc:spChg>
        <pc:spChg chg="del mod">
          <ac:chgData name="Wizenberg, Thais: WCC" userId="7f578cd0-6a94-4cc6-b99b-d3c6d8a76153" providerId="ADAL" clId="{020ADB51-DC30-4D84-8FEB-BA651F44C050}" dt="2024-03-25T12:22:35.287" v="1126" actId="478"/>
          <ac:spMkLst>
            <pc:docMk/>
            <pc:sldMk cId="3693175442" sldId="3348"/>
            <ac:spMk id="7" creationId="{B802A0AE-50F8-4258-851A-293344426598}"/>
          </ac:spMkLst>
        </pc:spChg>
        <pc:spChg chg="mod">
          <ac:chgData name="Wizenberg, Thais: WCC" userId="7f578cd0-6a94-4cc6-b99b-d3c6d8a76153" providerId="ADAL" clId="{020ADB51-DC30-4D84-8FEB-BA651F44C050}" dt="2024-03-25T12:21:41.964" v="1119" actId="1076"/>
          <ac:spMkLst>
            <pc:docMk/>
            <pc:sldMk cId="3693175442" sldId="3348"/>
            <ac:spMk id="10" creationId="{6B2D9BB6-888F-4812-A145-A80EC20A79EC}"/>
          </ac:spMkLst>
        </pc:spChg>
        <pc:spChg chg="mod">
          <ac:chgData name="Wizenberg, Thais: WCC" userId="7f578cd0-6a94-4cc6-b99b-d3c6d8a76153" providerId="ADAL" clId="{020ADB51-DC30-4D84-8FEB-BA651F44C050}" dt="2024-03-25T12:23:44.418" v="1181" actId="113"/>
          <ac:spMkLst>
            <pc:docMk/>
            <pc:sldMk cId="3693175442" sldId="3348"/>
            <ac:spMk id="11" creationId="{0F9E2DB9-F25F-4DB6-BA05-4D9CDE021C97}"/>
          </ac:spMkLst>
        </pc:spChg>
        <pc:spChg chg="mod">
          <ac:chgData name="Wizenberg, Thais: WCC" userId="7f578cd0-6a94-4cc6-b99b-d3c6d8a76153" providerId="ADAL" clId="{020ADB51-DC30-4D84-8FEB-BA651F44C050}" dt="2024-03-25T12:23:41.449" v="1180" actId="113"/>
          <ac:spMkLst>
            <pc:docMk/>
            <pc:sldMk cId="3693175442" sldId="3348"/>
            <ac:spMk id="12" creationId="{AD645F55-272F-4CA2-B166-83013D6883BF}"/>
          </ac:spMkLst>
        </pc:spChg>
        <pc:spChg chg="mod">
          <ac:chgData name="Wizenberg, Thais: WCC" userId="7f578cd0-6a94-4cc6-b99b-d3c6d8a76153" providerId="ADAL" clId="{020ADB51-DC30-4D84-8FEB-BA651F44C050}" dt="2024-03-25T12:23:58.146" v="1207" actId="20577"/>
          <ac:spMkLst>
            <pc:docMk/>
            <pc:sldMk cId="3693175442" sldId="3348"/>
            <ac:spMk id="15" creationId="{8A3CBBE4-BD96-4D71-8150-06A435ADC08C}"/>
          </ac:spMkLst>
        </pc:spChg>
        <pc:spChg chg="mod">
          <ac:chgData name="Wizenberg, Thais: WCC" userId="7f578cd0-6a94-4cc6-b99b-d3c6d8a76153" providerId="ADAL" clId="{020ADB51-DC30-4D84-8FEB-BA651F44C050}" dt="2024-03-25T12:23:51.908" v="1197" actId="20577"/>
          <ac:spMkLst>
            <pc:docMk/>
            <pc:sldMk cId="3693175442" sldId="3348"/>
            <ac:spMk id="16" creationId="{A5D4971E-38FD-44C6-9B19-1D3564A9DD22}"/>
          </ac:spMkLst>
        </pc:spChg>
        <pc:spChg chg="mod">
          <ac:chgData name="Wizenberg, Thais: WCC" userId="7f578cd0-6a94-4cc6-b99b-d3c6d8a76153" providerId="ADAL" clId="{020ADB51-DC30-4D84-8FEB-BA651F44C050}" dt="2024-03-25T12:21:41.964" v="1119" actId="1076"/>
          <ac:spMkLst>
            <pc:docMk/>
            <pc:sldMk cId="3693175442" sldId="3348"/>
            <ac:spMk id="17" creationId="{1DAE8C53-E6B2-42EE-A867-CE5B0053F634}"/>
          </ac:spMkLst>
        </pc:spChg>
        <pc:spChg chg="add mod">
          <ac:chgData name="Wizenberg, Thais: WCC" userId="7f578cd0-6a94-4cc6-b99b-d3c6d8a76153" providerId="ADAL" clId="{020ADB51-DC30-4D84-8FEB-BA651F44C050}" dt="2024-03-25T12:21:41.964" v="1119" actId="1076"/>
          <ac:spMkLst>
            <pc:docMk/>
            <pc:sldMk cId="3693175442" sldId="3348"/>
            <ac:spMk id="23" creationId="{61D8C4EC-8B01-38E3-1AC0-1CB3BFB8EFB9}"/>
          </ac:spMkLst>
        </pc:spChg>
        <pc:spChg chg="add mod">
          <ac:chgData name="Wizenberg, Thais: WCC" userId="7f578cd0-6a94-4cc6-b99b-d3c6d8a76153" providerId="ADAL" clId="{020ADB51-DC30-4D84-8FEB-BA651F44C050}" dt="2024-03-25T12:23:07.634" v="1129" actId="208"/>
          <ac:spMkLst>
            <pc:docMk/>
            <pc:sldMk cId="3693175442" sldId="3348"/>
            <ac:spMk id="25" creationId="{EC516CC1-FCC4-86F1-9025-9328F066716E}"/>
          </ac:spMkLst>
        </pc:spChg>
        <pc:spChg chg="add mod">
          <ac:chgData name="Wizenberg, Thais: WCC" userId="7f578cd0-6a94-4cc6-b99b-d3c6d8a76153" providerId="ADAL" clId="{020ADB51-DC30-4D84-8FEB-BA651F44C050}" dt="2024-03-25T12:23:35.035" v="1179" actId="20577"/>
          <ac:spMkLst>
            <pc:docMk/>
            <pc:sldMk cId="3693175442" sldId="3348"/>
            <ac:spMk id="26" creationId="{21BF98A1-223F-B47F-C859-EF1E6FAFC41D}"/>
          </ac:spMkLst>
        </pc:spChg>
        <pc:spChg chg="add mod">
          <ac:chgData name="Wizenberg, Thais: WCC" userId="7f578cd0-6a94-4cc6-b99b-d3c6d8a76153" providerId="ADAL" clId="{020ADB51-DC30-4D84-8FEB-BA651F44C050}" dt="2024-03-25T12:21:41.964" v="1119" actId="1076"/>
          <ac:spMkLst>
            <pc:docMk/>
            <pc:sldMk cId="3693175442" sldId="3348"/>
            <ac:spMk id="27" creationId="{893A3474-9F05-E464-B06E-F12CCD92E981}"/>
          </ac:spMkLst>
        </pc:spChg>
        <pc:cxnChg chg="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8" creationId="{0FE97602-8059-4003-840A-92810567A4CD}"/>
          </ac:cxnSpMkLst>
        </pc:cxnChg>
        <pc:cxnChg chg="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9" creationId="{C5970792-A4F7-41FE-BE6A-4F12E50E3FD4}"/>
          </ac:cxnSpMkLst>
        </pc:cxnChg>
        <pc:cxnChg chg="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13" creationId="{6C58E526-505A-410D-A269-E6565A47EBD5}"/>
          </ac:cxnSpMkLst>
        </pc:cxnChg>
        <pc:cxnChg chg="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14" creationId="{F3704510-FA97-4B0B-82EF-BECAA850EB5C}"/>
          </ac:cxnSpMkLst>
        </pc:cxnChg>
        <pc:cxnChg chg="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18" creationId="{51001137-B5CE-4116-8BC6-A33D41FFBF4A}"/>
          </ac:cxnSpMkLst>
        </pc:cxnChg>
        <pc:cxnChg chg="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19" creationId="{9B11860D-731F-425A-BEB7-57655E270295}"/>
          </ac:cxnSpMkLst>
        </pc:cxnChg>
        <pc:cxnChg chg="add 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22" creationId="{80E4BDDA-E4E5-11A6-62C9-85EB8A0F5AC2}"/>
          </ac:cxnSpMkLst>
        </pc:cxnChg>
        <pc:cxnChg chg="add mod">
          <ac:chgData name="Wizenberg, Thais: WCC" userId="7f578cd0-6a94-4cc6-b99b-d3c6d8a76153" providerId="ADAL" clId="{020ADB51-DC30-4D84-8FEB-BA651F44C050}" dt="2024-03-25T12:21:41.964" v="1119" actId="1076"/>
          <ac:cxnSpMkLst>
            <pc:docMk/>
            <pc:sldMk cId="3693175442" sldId="3348"/>
            <ac:cxnSpMk id="24" creationId="{274FA653-A0A9-685F-5C46-35CA103E1DDD}"/>
          </ac:cxnSpMkLst>
        </pc:cxnChg>
      </pc:sldChg>
      <pc:sldChg chg="del">
        <pc:chgData name="Wizenberg, Thais: WCC" userId="7f578cd0-6a94-4cc6-b99b-d3c6d8a76153" providerId="ADAL" clId="{020ADB51-DC30-4D84-8FEB-BA651F44C050}" dt="2024-03-25T12:45:23.181" v="1243" actId="47"/>
        <pc:sldMkLst>
          <pc:docMk/>
          <pc:sldMk cId="1304701901" sldId="3351"/>
        </pc:sldMkLst>
      </pc:sldChg>
      <pc:sldChg chg="modSp del mod">
        <pc:chgData name="Wizenberg, Thais: WCC" userId="7f578cd0-6a94-4cc6-b99b-d3c6d8a76153" providerId="ADAL" clId="{020ADB51-DC30-4D84-8FEB-BA651F44C050}" dt="2024-03-25T12:09:33.982" v="924" actId="47"/>
        <pc:sldMkLst>
          <pc:docMk/>
          <pc:sldMk cId="1817581031" sldId="3352"/>
        </pc:sldMkLst>
        <pc:spChg chg="mod">
          <ac:chgData name="Wizenberg, Thais: WCC" userId="7f578cd0-6a94-4cc6-b99b-d3c6d8a76153" providerId="ADAL" clId="{020ADB51-DC30-4D84-8FEB-BA651F44C050}" dt="2024-03-21T17:00:11.405" v="216" actId="20577"/>
          <ac:spMkLst>
            <pc:docMk/>
            <pc:sldMk cId="1817581031" sldId="3352"/>
            <ac:spMk id="2" creationId="{40139ADB-E632-426B-B8A7-E57D08E30870}"/>
          </ac:spMkLst>
        </pc:spChg>
        <pc:spChg chg="mod">
          <ac:chgData name="Wizenberg, Thais: WCC" userId="7f578cd0-6a94-4cc6-b99b-d3c6d8a76153" providerId="ADAL" clId="{020ADB51-DC30-4D84-8FEB-BA651F44C050}" dt="2024-03-25T12:09:10.335" v="917" actId="27636"/>
          <ac:spMkLst>
            <pc:docMk/>
            <pc:sldMk cId="1817581031" sldId="3352"/>
            <ac:spMk id="3" creationId="{66825CE5-E5F3-4326-B61A-65CF9B61486D}"/>
          </ac:spMkLst>
        </pc:spChg>
      </pc:sldChg>
      <pc:sldChg chg="del">
        <pc:chgData name="Wizenberg, Thais: WCC" userId="7f578cd0-6a94-4cc6-b99b-d3c6d8a76153" providerId="ADAL" clId="{020ADB51-DC30-4D84-8FEB-BA651F44C050}" dt="2024-03-21T17:03:40.944" v="219" actId="47"/>
        <pc:sldMkLst>
          <pc:docMk/>
          <pc:sldMk cId="1405902188" sldId="3357"/>
        </pc:sldMkLst>
      </pc:sldChg>
      <pc:sldChg chg="ord">
        <pc:chgData name="Wizenberg, Thais: WCC" userId="7f578cd0-6a94-4cc6-b99b-d3c6d8a76153" providerId="ADAL" clId="{020ADB51-DC30-4D84-8FEB-BA651F44C050}" dt="2024-03-25T12:45:02.738" v="1239"/>
        <pc:sldMkLst>
          <pc:docMk/>
          <pc:sldMk cId="3691515378" sldId="3358"/>
        </pc:sldMkLst>
      </pc:sldChg>
      <pc:sldChg chg="delSp modSp mod modNotesTx">
        <pc:chgData name="Wizenberg, Thais: WCC" userId="7f578cd0-6a94-4cc6-b99b-d3c6d8a76153" providerId="ADAL" clId="{020ADB51-DC30-4D84-8FEB-BA651F44C050}" dt="2024-03-26T11:32:51.066" v="2732" actId="478"/>
        <pc:sldMkLst>
          <pc:docMk/>
          <pc:sldMk cId="1874026466" sldId="3365"/>
        </pc:sldMkLst>
        <pc:spChg chg="mod">
          <ac:chgData name="Wizenberg, Thais: WCC" userId="7f578cd0-6a94-4cc6-b99b-d3c6d8a76153" providerId="ADAL" clId="{020ADB51-DC30-4D84-8FEB-BA651F44C050}" dt="2024-03-26T10:27:54.902" v="1386" actId="20577"/>
          <ac:spMkLst>
            <pc:docMk/>
            <pc:sldMk cId="1874026466" sldId="3365"/>
            <ac:spMk id="13" creationId="{8BEAC4B3-20E0-4C62-8DFD-73E19E19E6D7}"/>
          </ac:spMkLst>
        </pc:spChg>
        <pc:picChg chg="del">
          <ac:chgData name="Wizenberg, Thais: WCC" userId="7f578cd0-6a94-4cc6-b99b-d3c6d8a76153" providerId="ADAL" clId="{020ADB51-DC30-4D84-8FEB-BA651F44C050}" dt="2024-03-26T11:32:51.066" v="2732" actId="478"/>
          <ac:picMkLst>
            <pc:docMk/>
            <pc:sldMk cId="1874026466" sldId="3365"/>
            <ac:picMk id="14" creationId="{C8EA360D-6EF5-4BF4-8CAB-63D85CF369A9}"/>
          </ac:picMkLst>
        </pc:picChg>
      </pc:sldChg>
      <pc:sldChg chg="del">
        <pc:chgData name="Wizenberg, Thais: WCC" userId="7f578cd0-6a94-4cc6-b99b-d3c6d8a76153" providerId="ADAL" clId="{020ADB51-DC30-4D84-8FEB-BA651F44C050}" dt="2024-03-18T17:30:10.503" v="96" actId="2696"/>
        <pc:sldMkLst>
          <pc:docMk/>
          <pc:sldMk cId="3404240409" sldId="3366"/>
        </pc:sldMkLst>
      </pc:sldChg>
      <pc:sldChg chg="del">
        <pc:chgData name="Wizenberg, Thais: WCC" userId="7f578cd0-6a94-4cc6-b99b-d3c6d8a76153" providerId="ADAL" clId="{020ADB51-DC30-4D84-8FEB-BA651F44C050}" dt="2024-03-25T12:45:28.285" v="1246" actId="47"/>
        <pc:sldMkLst>
          <pc:docMk/>
          <pc:sldMk cId="4011490585" sldId="3366"/>
        </pc:sldMkLst>
      </pc:sldChg>
      <pc:sldChg chg="addSp delSp modSp mod modNotesTx">
        <pc:chgData name="Wizenberg, Thais: WCC" userId="7f578cd0-6a94-4cc6-b99b-d3c6d8a76153" providerId="ADAL" clId="{020ADB51-DC30-4D84-8FEB-BA651F44C050}" dt="2024-03-26T11:04:47.397" v="1864" actId="1076"/>
        <pc:sldMkLst>
          <pc:docMk/>
          <pc:sldMk cId="3543259885" sldId="3368"/>
        </pc:sldMkLst>
        <pc:spChg chg="add mod">
          <ac:chgData name="Wizenberg, Thais: WCC" userId="7f578cd0-6a94-4cc6-b99b-d3c6d8a76153" providerId="ADAL" clId="{020ADB51-DC30-4D84-8FEB-BA651F44C050}" dt="2024-03-26T10:40:24.179" v="1536" actId="20577"/>
          <ac:spMkLst>
            <pc:docMk/>
            <pc:sldMk cId="3543259885" sldId="3368"/>
            <ac:spMk id="2" creationId="{9EF80E73-FF48-54EB-3DFF-B65FF9E4B7BD}"/>
          </ac:spMkLst>
        </pc:spChg>
        <pc:spChg chg="mod">
          <ac:chgData name="Wizenberg, Thais: WCC" userId="7f578cd0-6a94-4cc6-b99b-d3c6d8a76153" providerId="ADAL" clId="{020ADB51-DC30-4D84-8FEB-BA651F44C050}" dt="2024-03-26T10:31:33.003" v="1491" actId="1076"/>
          <ac:spMkLst>
            <pc:docMk/>
            <pc:sldMk cId="3543259885" sldId="3368"/>
            <ac:spMk id="3" creationId="{ED14D16A-B29E-4ABE-B98F-0A5AF0A1926D}"/>
          </ac:spMkLst>
        </pc:spChg>
        <pc:spChg chg="mod">
          <ac:chgData name="Wizenberg, Thais: WCC" userId="7f578cd0-6a94-4cc6-b99b-d3c6d8a76153" providerId="ADAL" clId="{020ADB51-DC30-4D84-8FEB-BA651F44C050}" dt="2024-03-26T11:04:47.397" v="1864" actId="1076"/>
          <ac:spMkLst>
            <pc:docMk/>
            <pc:sldMk cId="3543259885" sldId="3368"/>
            <ac:spMk id="4" creationId="{9FFC9E12-A71C-F200-CCE9-569B01EC182E}"/>
          </ac:spMkLst>
        </pc:spChg>
        <pc:picChg chg="del">
          <ac:chgData name="Wizenberg, Thais: WCC" userId="7f578cd0-6a94-4cc6-b99b-d3c6d8a76153" providerId="ADAL" clId="{020ADB51-DC30-4D84-8FEB-BA651F44C050}" dt="2024-03-25T12:12:23.893" v="953" actId="478"/>
          <ac:picMkLst>
            <pc:docMk/>
            <pc:sldMk cId="3543259885" sldId="3368"/>
            <ac:picMk id="5124" creationId="{10F685F0-65AD-41BF-B4D0-073F3A670584}"/>
          </ac:picMkLst>
        </pc:picChg>
      </pc:sldChg>
      <pc:sldChg chg="del">
        <pc:chgData name="Wizenberg, Thais: WCC" userId="7f578cd0-6a94-4cc6-b99b-d3c6d8a76153" providerId="ADAL" clId="{020ADB51-DC30-4D84-8FEB-BA651F44C050}" dt="2024-03-18T17:33:12.296" v="106" actId="47"/>
        <pc:sldMkLst>
          <pc:docMk/>
          <pc:sldMk cId="3317261426" sldId="3369"/>
        </pc:sldMkLst>
      </pc:sldChg>
      <pc:sldChg chg="addSp delSp modSp mod ord">
        <pc:chgData name="Wizenberg, Thais: WCC" userId="7f578cd0-6a94-4cc6-b99b-d3c6d8a76153" providerId="ADAL" clId="{020ADB51-DC30-4D84-8FEB-BA651F44C050}" dt="2024-03-26T11:32:34.912" v="2728" actId="478"/>
        <pc:sldMkLst>
          <pc:docMk/>
          <pc:sldMk cId="30990512" sldId="3371"/>
        </pc:sldMkLst>
        <pc:spChg chg="mod">
          <ac:chgData name="Wizenberg, Thais: WCC" userId="7f578cd0-6a94-4cc6-b99b-d3c6d8a76153" providerId="ADAL" clId="{020ADB51-DC30-4D84-8FEB-BA651F44C050}" dt="2024-03-25T12:40:12.411" v="1234" actId="20577"/>
          <ac:spMkLst>
            <pc:docMk/>
            <pc:sldMk cId="30990512" sldId="3371"/>
            <ac:spMk id="4" creationId="{8A3F93FB-06C3-4C33-A8AF-05A6CF6D6A87}"/>
          </ac:spMkLst>
        </pc:spChg>
        <pc:graphicFrameChg chg="add del modGraphic">
          <ac:chgData name="Wizenberg, Thais: WCC" userId="7f578cd0-6a94-4cc6-b99b-d3c6d8a76153" providerId="ADAL" clId="{020ADB51-DC30-4D84-8FEB-BA651F44C050}" dt="2024-03-21T16:58:52.856" v="171" actId="27309"/>
          <ac:graphicFrameMkLst>
            <pc:docMk/>
            <pc:sldMk cId="30990512" sldId="3371"/>
            <ac:graphicFrameMk id="6" creationId="{B32CFA37-A504-9C71-35B6-A629B152614F}"/>
          </ac:graphicFrameMkLst>
        </pc:graphicFrameChg>
        <pc:picChg chg="del">
          <ac:chgData name="Wizenberg, Thais: WCC" userId="7f578cd0-6a94-4cc6-b99b-d3c6d8a76153" providerId="ADAL" clId="{020ADB51-DC30-4D84-8FEB-BA651F44C050}" dt="2024-03-26T11:32:34.912" v="2728" actId="478"/>
          <ac:picMkLst>
            <pc:docMk/>
            <pc:sldMk cId="30990512" sldId="3371"/>
            <ac:picMk id="5" creationId="{40F592DF-53E9-4EDB-8784-7BAA87061825}"/>
          </ac:picMkLst>
        </pc:picChg>
        <pc:picChg chg="del">
          <ac:chgData name="Wizenberg, Thais: WCC" userId="7f578cd0-6a94-4cc6-b99b-d3c6d8a76153" providerId="ADAL" clId="{020ADB51-DC30-4D84-8FEB-BA651F44C050}" dt="2024-03-21T16:58:47.304" v="169" actId="21"/>
          <ac:picMkLst>
            <pc:docMk/>
            <pc:sldMk cId="30990512" sldId="3371"/>
            <ac:picMk id="1028" creationId="{5B18F240-F1BB-4EC1-AADB-D664DB5C3562}"/>
          </ac:picMkLst>
        </pc:picChg>
      </pc:sldChg>
      <pc:sldChg chg="del">
        <pc:chgData name="Wizenberg, Thais: WCC" userId="7f578cd0-6a94-4cc6-b99b-d3c6d8a76153" providerId="ADAL" clId="{020ADB51-DC30-4D84-8FEB-BA651F44C050}" dt="2024-03-25T12:45:26.049" v="1244" actId="47"/>
        <pc:sldMkLst>
          <pc:docMk/>
          <pc:sldMk cId="1359597821" sldId="3373"/>
        </pc:sldMkLst>
      </pc:sldChg>
      <pc:sldChg chg="del">
        <pc:chgData name="Wizenberg, Thais: WCC" userId="7f578cd0-6a94-4cc6-b99b-d3c6d8a76153" providerId="ADAL" clId="{020ADB51-DC30-4D84-8FEB-BA651F44C050}" dt="2024-03-18T17:30:10.503" v="96" actId="2696"/>
        <pc:sldMkLst>
          <pc:docMk/>
          <pc:sldMk cId="2518225942" sldId="3373"/>
        </pc:sldMkLst>
      </pc:sldChg>
      <pc:sldChg chg="addSp delSp modSp mod">
        <pc:chgData name="Wizenberg, Thais: WCC" userId="7f578cd0-6a94-4cc6-b99b-d3c6d8a76153" providerId="ADAL" clId="{020ADB51-DC30-4D84-8FEB-BA651F44C050}" dt="2024-03-26T11:32:26.181" v="2726" actId="478"/>
        <pc:sldMkLst>
          <pc:docMk/>
          <pc:sldMk cId="283055996" sldId="3374"/>
        </pc:sldMkLst>
        <pc:spChg chg="mod">
          <ac:chgData name="Wizenberg, Thais: WCC" userId="7f578cd0-6a94-4cc6-b99b-d3c6d8a76153" providerId="ADAL" clId="{020ADB51-DC30-4D84-8FEB-BA651F44C050}" dt="2024-03-21T16:59:21.550" v="214" actId="20577"/>
          <ac:spMkLst>
            <pc:docMk/>
            <pc:sldMk cId="283055996" sldId="3374"/>
            <ac:spMk id="3" creationId="{ED14D16A-B29E-4ABE-B98F-0A5AF0A1926D}"/>
          </ac:spMkLst>
        </pc:spChg>
        <pc:spChg chg="mod">
          <ac:chgData name="Wizenberg, Thais: WCC" userId="7f578cd0-6a94-4cc6-b99b-d3c6d8a76153" providerId="ADAL" clId="{020ADB51-DC30-4D84-8FEB-BA651F44C050}" dt="2024-03-25T12:40:30.123" v="1236" actId="14100"/>
          <ac:spMkLst>
            <pc:docMk/>
            <pc:sldMk cId="283055996" sldId="3374"/>
            <ac:spMk id="4" creationId="{8A3F93FB-06C3-4C33-A8AF-05A6CF6D6A87}"/>
          </ac:spMkLst>
        </pc:spChg>
        <pc:picChg chg="del">
          <ac:chgData name="Wizenberg, Thais: WCC" userId="7f578cd0-6a94-4cc6-b99b-d3c6d8a76153" providerId="ADAL" clId="{020ADB51-DC30-4D84-8FEB-BA651F44C050}" dt="2024-03-26T11:32:26.181" v="2726" actId="478"/>
          <ac:picMkLst>
            <pc:docMk/>
            <pc:sldMk cId="283055996" sldId="3374"/>
            <ac:picMk id="5" creationId="{40F592DF-53E9-4EDB-8784-7BAA87061825}"/>
          </ac:picMkLst>
        </pc:picChg>
        <pc:picChg chg="add mod">
          <ac:chgData name="Wizenberg, Thais: WCC" userId="7f578cd0-6a94-4cc6-b99b-d3c6d8a76153" providerId="ADAL" clId="{020ADB51-DC30-4D84-8FEB-BA651F44C050}" dt="2024-03-25T12:40:33.090" v="1237" actId="1076"/>
          <ac:picMkLst>
            <pc:docMk/>
            <pc:sldMk cId="283055996" sldId="3374"/>
            <ac:picMk id="1028" creationId="{5B18F240-F1BB-4EC1-AADB-D664DB5C3562}"/>
          </ac:picMkLst>
        </pc:picChg>
      </pc:sldChg>
      <pc:sldChg chg="del ord">
        <pc:chgData name="Wizenberg, Thais: WCC" userId="7f578cd0-6a94-4cc6-b99b-d3c6d8a76153" providerId="ADAL" clId="{020ADB51-DC30-4D84-8FEB-BA651F44C050}" dt="2024-03-21T16:54:18.239" v="134" actId="47"/>
        <pc:sldMkLst>
          <pc:docMk/>
          <pc:sldMk cId="1869071324" sldId="3376"/>
        </pc:sldMkLst>
      </pc:sldChg>
      <pc:sldChg chg="ord">
        <pc:chgData name="Wizenberg, Thais: WCC" userId="7f578cd0-6a94-4cc6-b99b-d3c6d8a76153" providerId="ADAL" clId="{020ADB51-DC30-4D84-8FEB-BA651F44C050}" dt="2024-03-26T10:44:14.307" v="1538"/>
        <pc:sldMkLst>
          <pc:docMk/>
          <pc:sldMk cId="4249746763" sldId="3377"/>
        </pc:sldMkLst>
      </pc:sldChg>
      <pc:sldChg chg="del">
        <pc:chgData name="Wizenberg, Thais: WCC" userId="7f578cd0-6a94-4cc6-b99b-d3c6d8a76153" providerId="ADAL" clId="{020ADB51-DC30-4D84-8FEB-BA651F44C050}" dt="2024-03-25T12:45:27.297" v="1245" actId="47"/>
        <pc:sldMkLst>
          <pc:docMk/>
          <pc:sldMk cId="3522679479" sldId="3379"/>
        </pc:sldMkLst>
      </pc:sldChg>
      <pc:sldChg chg="del">
        <pc:chgData name="Wizenberg, Thais: WCC" userId="7f578cd0-6a94-4cc6-b99b-d3c6d8a76153" providerId="ADAL" clId="{020ADB51-DC30-4D84-8FEB-BA651F44C050}" dt="2024-03-18T17:30:10.503" v="96" actId="2696"/>
        <pc:sldMkLst>
          <pc:docMk/>
          <pc:sldMk cId="3626499829" sldId="3379"/>
        </pc:sldMkLst>
      </pc:sldChg>
      <pc:sldChg chg="del">
        <pc:chgData name="Wizenberg, Thais: WCC" userId="7f578cd0-6a94-4cc6-b99b-d3c6d8a76153" providerId="ADAL" clId="{020ADB51-DC30-4D84-8FEB-BA651F44C050}" dt="2024-03-18T17:29:47.899" v="95" actId="47"/>
        <pc:sldMkLst>
          <pc:docMk/>
          <pc:sldMk cId="3814512725" sldId="3380"/>
        </pc:sldMkLst>
      </pc:sldChg>
      <pc:sldChg chg="del ord">
        <pc:chgData name="Wizenberg, Thais: WCC" userId="7f578cd0-6a94-4cc6-b99b-d3c6d8a76153" providerId="ADAL" clId="{020ADB51-DC30-4D84-8FEB-BA651F44C050}" dt="2024-03-21T16:55:36.605" v="137" actId="47"/>
        <pc:sldMkLst>
          <pc:docMk/>
          <pc:sldMk cId="317259337" sldId="3381"/>
        </pc:sldMkLst>
      </pc:sldChg>
      <pc:sldChg chg="delSp modSp add del mod">
        <pc:chgData name="Wizenberg, Thais: WCC" userId="7f578cd0-6a94-4cc6-b99b-d3c6d8a76153" providerId="ADAL" clId="{020ADB51-DC30-4D84-8FEB-BA651F44C050}" dt="2024-03-26T10:39:24.843" v="1525" actId="47"/>
        <pc:sldMkLst>
          <pc:docMk/>
          <pc:sldMk cId="1081242286" sldId="3382"/>
        </pc:sldMkLst>
        <pc:spChg chg="del">
          <ac:chgData name="Wizenberg, Thais: WCC" userId="7f578cd0-6a94-4cc6-b99b-d3c6d8a76153" providerId="ADAL" clId="{020ADB51-DC30-4D84-8FEB-BA651F44C050}" dt="2024-03-26T10:38:37.818" v="1522" actId="21"/>
          <ac:spMkLst>
            <pc:docMk/>
            <pc:sldMk cId="1081242286" sldId="3382"/>
            <ac:spMk id="3" creationId="{ED14D16A-B29E-4ABE-B98F-0A5AF0A1926D}"/>
          </ac:spMkLst>
        </pc:spChg>
        <pc:spChg chg="mod">
          <ac:chgData name="Wizenberg, Thais: WCC" userId="7f578cd0-6a94-4cc6-b99b-d3c6d8a76153" providerId="ADAL" clId="{020ADB51-DC30-4D84-8FEB-BA651F44C050}" dt="2024-03-26T10:36:22.026" v="1520" actId="14100"/>
          <ac:spMkLst>
            <pc:docMk/>
            <pc:sldMk cId="1081242286" sldId="3382"/>
            <ac:spMk id="12" creationId="{074BBE9E-326A-6390-04E4-27F14B8C50AD}"/>
          </ac:spMkLst>
        </pc:spChg>
        <pc:spChg chg="del">
          <ac:chgData name="Wizenberg, Thais: WCC" userId="7f578cd0-6a94-4cc6-b99b-d3c6d8a76153" providerId="ADAL" clId="{020ADB51-DC30-4D84-8FEB-BA651F44C050}" dt="2024-03-26T10:36:18.125" v="1519" actId="478"/>
          <ac:spMkLst>
            <pc:docMk/>
            <pc:sldMk cId="1081242286" sldId="3382"/>
            <ac:spMk id="13" creationId="{76C58E33-05A1-BA78-DCE8-5B3D18B5DE1A}"/>
          </ac:spMkLst>
        </pc:spChg>
      </pc:sldChg>
      <pc:sldChg chg="del ord">
        <pc:chgData name="Wizenberg, Thais: WCC" userId="7f578cd0-6a94-4cc6-b99b-d3c6d8a76153" providerId="ADAL" clId="{020ADB51-DC30-4D84-8FEB-BA651F44C050}" dt="2024-03-25T12:11:45.199" v="949" actId="2696"/>
        <pc:sldMkLst>
          <pc:docMk/>
          <pc:sldMk cId="4024409164" sldId="3382"/>
        </pc:sldMkLst>
      </pc:sldChg>
      <pc:sldChg chg="ord">
        <pc:chgData name="Wizenberg, Thais: WCC" userId="7f578cd0-6a94-4cc6-b99b-d3c6d8a76153" providerId="ADAL" clId="{020ADB51-DC30-4D84-8FEB-BA651F44C050}" dt="2024-03-25T12:45:04.533" v="1241"/>
        <pc:sldMkLst>
          <pc:docMk/>
          <pc:sldMk cId="2787964544" sldId="3383"/>
        </pc:sldMkLst>
      </pc:sldChg>
      <pc:sldChg chg="del">
        <pc:chgData name="Wizenberg, Thais: WCC" userId="7f578cd0-6a94-4cc6-b99b-d3c6d8a76153" providerId="ADAL" clId="{020ADB51-DC30-4D84-8FEB-BA651F44C050}" dt="2024-03-18T17:32:39.410" v="105" actId="47"/>
        <pc:sldMkLst>
          <pc:docMk/>
          <pc:sldMk cId="3448523172" sldId="3383"/>
        </pc:sldMkLst>
      </pc:sldChg>
      <pc:sldChg chg="del">
        <pc:chgData name="Wizenberg, Thais: WCC" userId="7f578cd0-6a94-4cc6-b99b-d3c6d8a76153" providerId="ADAL" clId="{020ADB51-DC30-4D84-8FEB-BA651F44C050}" dt="2024-03-21T17:03:41.924" v="220" actId="47"/>
        <pc:sldMkLst>
          <pc:docMk/>
          <pc:sldMk cId="1920820368" sldId="3384"/>
        </pc:sldMkLst>
      </pc:sldChg>
      <pc:sldChg chg="del">
        <pc:chgData name="Wizenberg, Thais: WCC" userId="7f578cd0-6a94-4cc6-b99b-d3c6d8a76153" providerId="ADAL" clId="{020ADB51-DC30-4D84-8FEB-BA651F44C050}" dt="2024-03-18T17:33:43.243" v="107"/>
        <pc:sldMkLst>
          <pc:docMk/>
          <pc:sldMk cId="95204731" sldId="3388"/>
        </pc:sldMkLst>
      </pc:sldChg>
      <pc:sldChg chg="add del">
        <pc:chgData name="Wizenberg, Thais: WCC" userId="7f578cd0-6a94-4cc6-b99b-d3c6d8a76153" providerId="ADAL" clId="{020ADB51-DC30-4D84-8FEB-BA651F44C050}" dt="2024-03-21T17:03:29.666" v="217" actId="47"/>
        <pc:sldMkLst>
          <pc:docMk/>
          <pc:sldMk cId="756406666" sldId="3390"/>
        </pc:sldMkLst>
      </pc:sldChg>
      <pc:sldChg chg="addSp delSp modSp new del mod">
        <pc:chgData name="Wizenberg, Thais: WCC" userId="7f578cd0-6a94-4cc6-b99b-d3c6d8a76153" providerId="ADAL" clId="{020ADB51-DC30-4D84-8FEB-BA651F44C050}" dt="2024-03-21T16:45:44.363" v="123" actId="47"/>
        <pc:sldMkLst>
          <pc:docMk/>
          <pc:sldMk cId="3648523225" sldId="3391"/>
        </pc:sldMkLst>
        <pc:spChg chg="mod">
          <ac:chgData name="Wizenberg, Thais: WCC" userId="7f578cd0-6a94-4cc6-b99b-d3c6d8a76153" providerId="ADAL" clId="{020ADB51-DC30-4D84-8FEB-BA651F44C050}" dt="2024-03-18T17:35:24.804" v="119" actId="20577"/>
          <ac:spMkLst>
            <pc:docMk/>
            <pc:sldMk cId="3648523225" sldId="3391"/>
            <ac:spMk id="2" creationId="{E21E1176-A593-6817-78AF-A53852B6EEA4}"/>
          </ac:spMkLst>
        </pc:spChg>
        <pc:spChg chg="add del">
          <ac:chgData name="Wizenberg, Thais: WCC" userId="7f578cd0-6a94-4cc6-b99b-d3c6d8a76153" providerId="ADAL" clId="{020ADB51-DC30-4D84-8FEB-BA651F44C050}" dt="2024-03-18T17:35:29.723" v="120" actId="478"/>
          <ac:spMkLst>
            <pc:docMk/>
            <pc:sldMk cId="3648523225" sldId="3391"/>
            <ac:spMk id="3" creationId="{E7076D1D-986C-4D50-4C16-6CC13651C737}"/>
          </ac:spMkLst>
        </pc:spChg>
        <pc:spChg chg="del">
          <ac:chgData name="Wizenberg, Thais: WCC" userId="7f578cd0-6a94-4cc6-b99b-d3c6d8a76153" providerId="ADAL" clId="{020ADB51-DC30-4D84-8FEB-BA651F44C050}" dt="2024-03-18T17:35:32.363" v="121" actId="478"/>
          <ac:spMkLst>
            <pc:docMk/>
            <pc:sldMk cId="3648523225" sldId="3391"/>
            <ac:spMk id="4" creationId="{C7F87A59-A84D-07C1-B2E3-AEBE70B22748}"/>
          </ac:spMkLst>
        </pc:spChg>
        <pc:picChg chg="add del mod ord">
          <ac:chgData name="Wizenberg, Thais: WCC" userId="7f578cd0-6a94-4cc6-b99b-d3c6d8a76153" providerId="ADAL" clId="{020ADB51-DC30-4D84-8FEB-BA651F44C050}" dt="2024-03-18T17:35:21.009" v="115" actId="34307"/>
          <ac:picMkLst>
            <pc:docMk/>
            <pc:sldMk cId="3648523225" sldId="3391"/>
            <ac:picMk id="5" creationId="{10ED15A5-D9F6-9F1A-9128-8907D9128235}"/>
          </ac:picMkLst>
        </pc:picChg>
      </pc:sldChg>
      <pc:sldChg chg="add ord">
        <pc:chgData name="Wizenberg, Thais: WCC" userId="7f578cd0-6a94-4cc6-b99b-d3c6d8a76153" providerId="ADAL" clId="{020ADB51-DC30-4D84-8FEB-BA651F44C050}" dt="2024-03-25T12:37:13.755" v="1231"/>
        <pc:sldMkLst>
          <pc:docMk/>
          <pc:sldMk cId="883662879" sldId="3392"/>
        </pc:sldMkLst>
      </pc:sldChg>
      <pc:sldChg chg="del">
        <pc:chgData name="Wizenberg, Thais: WCC" userId="7f578cd0-6a94-4cc6-b99b-d3c6d8a76153" providerId="ADAL" clId="{020ADB51-DC30-4D84-8FEB-BA651F44C050}" dt="2024-03-21T16:56:26.770" v="138" actId="47"/>
        <pc:sldMkLst>
          <pc:docMk/>
          <pc:sldMk cId="2498722271" sldId="3393"/>
        </pc:sldMkLst>
      </pc:sldChg>
      <pc:sldChg chg="delSp mod modNotesTx">
        <pc:chgData name="Wizenberg, Thais: WCC" userId="7f578cd0-6a94-4cc6-b99b-d3c6d8a76153" providerId="ADAL" clId="{020ADB51-DC30-4D84-8FEB-BA651F44C050}" dt="2024-03-26T11:32:41.670" v="2730" actId="478"/>
        <pc:sldMkLst>
          <pc:docMk/>
          <pc:sldMk cId="608578347" sldId="3394"/>
        </pc:sldMkLst>
        <pc:picChg chg="del">
          <ac:chgData name="Wizenberg, Thais: WCC" userId="7f578cd0-6a94-4cc6-b99b-d3c6d8a76153" providerId="ADAL" clId="{020ADB51-DC30-4D84-8FEB-BA651F44C050}" dt="2024-03-26T11:32:41.670" v="2730" actId="478"/>
          <ac:picMkLst>
            <pc:docMk/>
            <pc:sldMk cId="608578347" sldId="3394"/>
            <ac:picMk id="5" creationId="{4CAD528C-F29F-4D7F-87A9-3B98009B5415}"/>
          </ac:picMkLst>
        </pc:picChg>
      </pc:sldChg>
      <pc:sldChg chg="modSp add del mod">
        <pc:chgData name="Wizenberg, Thais: WCC" userId="7f578cd0-6a94-4cc6-b99b-d3c6d8a76153" providerId="ADAL" clId="{020ADB51-DC30-4D84-8FEB-BA651F44C050}" dt="2024-03-25T12:45:21.813" v="1242" actId="47"/>
        <pc:sldMkLst>
          <pc:docMk/>
          <pc:sldMk cId="137559215" sldId="3395"/>
        </pc:sldMkLst>
        <pc:spChg chg="mod">
          <ac:chgData name="Wizenberg, Thais: WCC" userId="7f578cd0-6a94-4cc6-b99b-d3c6d8a76153" providerId="ADAL" clId="{020ADB51-DC30-4D84-8FEB-BA651F44C050}" dt="2024-03-25T12:07:21.852" v="912" actId="20577"/>
          <ac:spMkLst>
            <pc:docMk/>
            <pc:sldMk cId="137559215" sldId="3395"/>
            <ac:spMk id="10" creationId="{6B2D9BB6-888F-4812-A145-A80EC20A79EC}"/>
          </ac:spMkLst>
        </pc:spChg>
        <pc:spChg chg="mod">
          <ac:chgData name="Wizenberg, Thais: WCC" userId="7f578cd0-6a94-4cc6-b99b-d3c6d8a76153" providerId="ADAL" clId="{020ADB51-DC30-4D84-8FEB-BA651F44C050}" dt="2024-03-25T12:07:30.742" v="913" actId="20577"/>
          <ac:spMkLst>
            <pc:docMk/>
            <pc:sldMk cId="137559215" sldId="3395"/>
            <ac:spMk id="11" creationId="{0F9E2DB9-F25F-4DB6-BA05-4D9CDE021C97}"/>
          </ac:spMkLst>
        </pc:spChg>
      </pc:sldChg>
      <pc:sldChg chg="addSp modSp add mod modNotes modNotesTx">
        <pc:chgData name="Wizenberg, Thais: WCC" userId="7f578cd0-6a94-4cc6-b99b-d3c6d8a76153" providerId="ADAL" clId="{020ADB51-DC30-4D84-8FEB-BA651F44C050}" dt="2024-03-26T11:06:19.848" v="1907" actId="5793"/>
        <pc:sldMkLst>
          <pc:docMk/>
          <pc:sldMk cId="2516056602" sldId="3395"/>
        </pc:sldMkLst>
        <pc:spChg chg="add mod">
          <ac:chgData name="Wizenberg, Thais: WCC" userId="7f578cd0-6a94-4cc6-b99b-d3c6d8a76153" providerId="ADAL" clId="{020ADB51-DC30-4D84-8FEB-BA651F44C050}" dt="2024-03-26T11:06:19.848" v="1907" actId="5793"/>
          <ac:spMkLst>
            <pc:docMk/>
            <pc:sldMk cId="2516056602" sldId="3395"/>
            <ac:spMk id="2" creationId="{ED14D16A-B29E-4ABE-B98F-0A5AF0A1926D}"/>
          </ac:spMkLst>
        </pc:spChg>
        <pc:spChg chg="mod">
          <ac:chgData name="Wizenberg, Thais: WCC" userId="7f578cd0-6a94-4cc6-b99b-d3c6d8a76153" providerId="ADAL" clId="{020ADB51-DC30-4D84-8FEB-BA651F44C050}" dt="2024-03-26T10:48:28.212" v="1543" actId="1076"/>
          <ac:spMkLst>
            <pc:docMk/>
            <pc:sldMk cId="2516056602" sldId="3395"/>
            <ac:spMk id="3" creationId="{6D245BB0-8D29-46FC-A1C7-2EE96DC0D229}"/>
          </ac:spMkLst>
        </pc:spChg>
        <pc:spChg chg="mod">
          <ac:chgData name="Wizenberg, Thais: WCC" userId="7f578cd0-6a94-4cc6-b99b-d3c6d8a76153" providerId="ADAL" clId="{020ADB51-DC30-4D84-8FEB-BA651F44C050}" dt="2024-03-26T10:48:38.488" v="1546" actId="1076"/>
          <ac:spMkLst>
            <pc:docMk/>
            <pc:sldMk cId="2516056602" sldId="3395"/>
            <ac:spMk id="6" creationId="{257DA022-1210-494B-A6D2-DF2AE015693C}"/>
          </ac:spMkLst>
        </pc:spChg>
        <pc:spChg chg="mod">
          <ac:chgData name="Wizenberg, Thais: WCC" userId="7f578cd0-6a94-4cc6-b99b-d3c6d8a76153" providerId="ADAL" clId="{020ADB51-DC30-4D84-8FEB-BA651F44C050}" dt="2024-03-26T10:48:34.399" v="1545" actId="1076"/>
          <ac:spMkLst>
            <pc:docMk/>
            <pc:sldMk cId="2516056602" sldId="3395"/>
            <ac:spMk id="7" creationId="{EB8D6E3C-AE8F-404C-9001-FB3F1AFC564B}"/>
          </ac:spMkLst>
        </pc:spChg>
        <pc:spChg chg="mod">
          <ac:chgData name="Wizenberg, Thais: WCC" userId="7f578cd0-6a94-4cc6-b99b-d3c6d8a76153" providerId="ADAL" clId="{020ADB51-DC30-4D84-8FEB-BA651F44C050}" dt="2024-03-26T10:48:47.126" v="1548" actId="1076"/>
          <ac:spMkLst>
            <pc:docMk/>
            <pc:sldMk cId="2516056602" sldId="3395"/>
            <ac:spMk id="8" creationId="{A07D890F-7931-4926-8F51-F3463490FBFE}"/>
          </ac:spMkLst>
        </pc:spChg>
        <pc:spChg chg="mod">
          <ac:chgData name="Wizenberg, Thais: WCC" userId="7f578cd0-6a94-4cc6-b99b-d3c6d8a76153" providerId="ADAL" clId="{020ADB51-DC30-4D84-8FEB-BA651F44C050}" dt="2024-03-26T10:48:31.360" v="1544" actId="1076"/>
          <ac:spMkLst>
            <pc:docMk/>
            <pc:sldMk cId="2516056602" sldId="3395"/>
            <ac:spMk id="10" creationId="{2B7AFCD2-DDFE-2460-F70A-8E07048F5ABE}"/>
          </ac:spMkLst>
        </pc:spChg>
        <pc:spChg chg="mod">
          <ac:chgData name="Wizenberg, Thais: WCC" userId="7f578cd0-6a94-4cc6-b99b-d3c6d8a76153" providerId="ADAL" clId="{020ADB51-DC30-4D84-8FEB-BA651F44C050}" dt="2024-03-26T10:48:41.362" v="1547" actId="1076"/>
          <ac:spMkLst>
            <pc:docMk/>
            <pc:sldMk cId="2516056602" sldId="3395"/>
            <ac:spMk id="11" creationId="{C3C5E0EB-0787-F660-5DC2-0ADAEE37E0A3}"/>
          </ac:spMkLst>
        </pc:spChg>
        <pc:picChg chg="mod">
          <ac:chgData name="Wizenberg, Thais: WCC" userId="7f578cd0-6a94-4cc6-b99b-d3c6d8a76153" providerId="ADAL" clId="{020ADB51-DC30-4D84-8FEB-BA651F44C050}" dt="2024-03-26T10:48:58.522" v="1551" actId="14100"/>
          <ac:picMkLst>
            <pc:docMk/>
            <pc:sldMk cId="2516056602" sldId="3395"/>
            <ac:picMk id="5" creationId="{15FA16B6-F2A2-4A20-9F35-9B26F61B80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6B006-8F7F-4FA0-B38A-C0EA2B9ACB73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1B7A3-533A-4642-A18F-533C61FF43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72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Thais – intro and recap 30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851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3"/>
            <a:ext cx="5438140" cy="4362590"/>
          </a:xfrm>
        </p:spPr>
        <p:txBody>
          <a:bodyPr/>
          <a:lstStyle/>
          <a:p>
            <a:r>
              <a:rPr lang="en-GB" dirty="0"/>
              <a:t>Link to higher risk of school exclusion and attendance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25E1B-4505-42B5-9B03-0DE370F49AA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930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124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685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&amp; introduction</a:t>
            </a:r>
          </a:p>
          <a:p>
            <a:r>
              <a:rPr lang="en-GB" dirty="0"/>
              <a:t>Ice breaker activity- Where are you now on the scale?</a:t>
            </a:r>
          </a:p>
          <a:p>
            <a:r>
              <a:rPr lang="en-GB" dirty="0"/>
              <a:t>- you look happy &amp; full of energy/ you walked in very calmly</a:t>
            </a:r>
          </a:p>
          <a:p>
            <a:r>
              <a:rPr lang="en-GB" dirty="0"/>
              <a:t>- Feedback- verbal or hand signal</a:t>
            </a:r>
          </a:p>
          <a:p>
            <a:endParaRPr lang="en-GB" dirty="0"/>
          </a:p>
          <a:p>
            <a:r>
              <a:rPr lang="en-GB" dirty="0"/>
              <a:t>"Your energy needs to match the activity"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464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680">
              <a:defRPr/>
            </a:pPr>
            <a:r>
              <a:rPr lang="en-GB" dirty="0"/>
              <a:t>YES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524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Adults didn’t keep me safe – no one comes- can’t trust </a:t>
            </a:r>
          </a:p>
          <a:p>
            <a:r>
              <a:rPr lang="en-GB" dirty="0"/>
              <a:t>Higher needs when have are both neurodiverse and experienced trauma </a:t>
            </a:r>
          </a:p>
          <a:p>
            <a:r>
              <a:rPr lang="en-GB" dirty="0"/>
              <a:t>Racism, war, bereavement as well as long term complex trauma domestic violence, emotional abuse, neglect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66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Amygdala-reptilian brain – instinctual – basic bodily functions: adrenaline/cortisol release to run</a:t>
            </a:r>
          </a:p>
          <a:p>
            <a:endParaRPr lang="en-GB" dirty="0"/>
          </a:p>
          <a:p>
            <a:r>
              <a:rPr lang="en-GB" dirty="0"/>
              <a:t>Limbic- emotional/feelings</a:t>
            </a:r>
          </a:p>
          <a:p>
            <a:r>
              <a:rPr lang="en-GB" dirty="0"/>
              <a:t>Neocortex- rational thinking brain</a:t>
            </a:r>
          </a:p>
          <a:p>
            <a:endParaRPr lang="en-GB" dirty="0"/>
          </a:p>
          <a:p>
            <a:r>
              <a:rPr lang="en-GB" dirty="0"/>
              <a:t>Domestic violence- shouting </a:t>
            </a:r>
          </a:p>
          <a:p>
            <a:r>
              <a:rPr lang="en-GB" dirty="0"/>
              <a:t>While surviving not learning other things </a:t>
            </a:r>
          </a:p>
          <a:p>
            <a:r>
              <a:rPr lang="en-GB" dirty="0"/>
              <a:t>Behind emotionally and in learning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828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Home with conflict- Dysregulated child may have been triggered by seeing an argument</a:t>
            </a:r>
          </a:p>
          <a:p>
            <a:r>
              <a:rPr lang="en-GB" b="1" dirty="0"/>
              <a:t>Whole class being shouted at for not lining up </a:t>
            </a:r>
          </a:p>
          <a:p>
            <a:r>
              <a:rPr lang="en-GB" b="1" dirty="0"/>
              <a:t>Shouting triggers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50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Thais </a:t>
            </a:r>
          </a:p>
          <a:p>
            <a:r>
              <a:rPr lang="en-GB" dirty="0"/>
              <a:t>Keep in mind a student in your class for the next exercise </a:t>
            </a:r>
          </a:p>
          <a:p>
            <a:r>
              <a:rPr lang="en-GB" dirty="0"/>
              <a:t>Be curious about what’s happening for the child</a:t>
            </a:r>
          </a:p>
          <a:p>
            <a:pPr marL="228600" indent="-228600">
              <a:buAutoNum type="arabicPeriod"/>
            </a:pPr>
            <a:r>
              <a:rPr lang="en-GB" dirty="0"/>
              <a:t>Internal </a:t>
            </a:r>
          </a:p>
          <a:p>
            <a:pPr marL="228600" indent="-228600">
              <a:buAutoNum type="arabicPeriod"/>
            </a:pPr>
            <a:r>
              <a:rPr lang="en-GB" dirty="0"/>
              <a:t>External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657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541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BB514098-C461-2FE2-62E7-F5E98E7EE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4238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Threat of exclusion. Link to survival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Even response to praise – embarrassment </a:t>
            </a:r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949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97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feel when you see arguing/shouting in </a:t>
            </a:r>
          </a:p>
          <a:p>
            <a:r>
              <a:rPr lang="en-GB" dirty="0"/>
              <a:t>Not taking it personally – when calm </a:t>
            </a:r>
          </a:p>
          <a:p>
            <a:r>
              <a:rPr lang="en-GB" dirty="0"/>
              <a:t>Not taking it home </a:t>
            </a:r>
          </a:p>
          <a:p>
            <a:r>
              <a:rPr lang="en-GB" dirty="0"/>
              <a:t>Offloading </a:t>
            </a:r>
          </a:p>
          <a:p>
            <a:r>
              <a:rPr lang="en-GB" dirty="0"/>
              <a:t>Again, oxygen mask.. Its about a regulated adult can support regulated child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008C95"/>
                </a:solidFill>
              </a:rPr>
              <a:t>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931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who stay in your head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36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Start video at 0:23 </a:t>
            </a:r>
          </a:p>
          <a:p>
            <a:r>
              <a:rPr lang="en-GB" dirty="0"/>
              <a:t>Total around 4:30</a:t>
            </a:r>
          </a:p>
          <a:p>
            <a:r>
              <a:rPr lang="en-GB" dirty="0"/>
              <a:t>Day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566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CONTROL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If not feeling safe won’t be ready to learn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Reminder – fight flight freeze what we mean when we talk about arousal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512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Considering communication, tone of voice and body language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581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Teachers: Feeling Safe and staying regulated </a:t>
            </a:r>
            <a:r>
              <a:rPr lang="en-GB" b="1" dirty="0" err="1"/>
              <a:t>E.g</a:t>
            </a:r>
            <a:r>
              <a:rPr lang="en-GB" b="1" dirty="0"/>
              <a:t> Student in your </a:t>
            </a:r>
            <a:r>
              <a:rPr lang="en-GB" b="1" dirty="0" err="1"/>
              <a:t>eyelin</a:t>
            </a:r>
            <a:r>
              <a:rPr lang="en-GB" b="1" dirty="0"/>
              <a:t>/where you sit them, Other members of staff for support space for reflection</a:t>
            </a:r>
          </a:p>
          <a:p>
            <a:r>
              <a:rPr lang="en-GB" b="1" dirty="0"/>
              <a:t>Consider as adult what may look like to child for </a:t>
            </a:r>
            <a:r>
              <a:rPr lang="en-GB" b="1" dirty="0" err="1"/>
              <a:t>e.g</a:t>
            </a:r>
            <a:r>
              <a:rPr lang="en-GB" b="1" dirty="0"/>
              <a:t> if blocking door, how many staff members, which staff members and relationship to child </a:t>
            </a:r>
            <a:r>
              <a:rPr lang="en-GB" b="1" dirty="0" err="1"/>
              <a:t>e.g</a:t>
            </a:r>
            <a:r>
              <a:rPr lang="en-GB" b="1" dirty="0"/>
              <a:t> SLT </a:t>
            </a:r>
          </a:p>
          <a:p>
            <a:r>
              <a:rPr lang="en-GB" b="1" dirty="0"/>
              <a:t>If child is refusing to move- if they and others are safe do they need to be moved? </a:t>
            </a:r>
          </a:p>
          <a:p>
            <a:r>
              <a:rPr lang="en-GB" b="1" dirty="0"/>
              <a:t>Reflection space consider where is best to have difficult conversations? With children and between staff </a:t>
            </a:r>
          </a:p>
          <a:p>
            <a:r>
              <a:rPr lang="en-GB" b="1" dirty="0"/>
              <a:t>For example: sensory room, calming down room? standing outside the door (with supervision), reception area, school pets </a:t>
            </a:r>
          </a:p>
          <a:p>
            <a:r>
              <a:rPr lang="en-GB" b="1" dirty="0"/>
              <a:t>Transition- contact/touch may be more triggering for these children.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193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Need to be in thinking brain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1848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Thais – 15 mins</a:t>
            </a:r>
          </a:p>
          <a:p>
            <a:r>
              <a:rPr lang="en-GB" dirty="0"/>
              <a:t>Modelling strategies / self talk </a:t>
            </a:r>
          </a:p>
          <a:p>
            <a:r>
              <a:rPr lang="en-GB" dirty="0"/>
              <a:t>Refer back to getting children into their thinking brain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8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Think about yourselves as well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2968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 mins end</a:t>
            </a:r>
          </a:p>
          <a:p>
            <a:r>
              <a:rPr lang="en-GB" dirty="0"/>
              <a:t>Resources to send:</a:t>
            </a:r>
          </a:p>
          <a:p>
            <a:r>
              <a:rPr lang="en-GB" dirty="0"/>
              <a:t>SPA </a:t>
            </a:r>
            <a:r>
              <a:rPr lang="en-GB" dirty="0" err="1"/>
              <a:t>tel</a:t>
            </a:r>
            <a:r>
              <a:rPr lang="en-GB" dirty="0"/>
              <a:t> number</a:t>
            </a:r>
          </a:p>
          <a:p>
            <a:endParaRPr lang="en-GB" dirty="0"/>
          </a:p>
          <a:p>
            <a:r>
              <a:rPr lang="en-GB" dirty="0"/>
              <a:t>Link for survey monkey…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2984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Thais Refer back to getting children into their thinking brain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4227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cs typeface="Calibri" panose="020F0502020204030204"/>
              </a:rPr>
              <a:t>Need to be in thinking brain! </a:t>
            </a:r>
          </a:p>
          <a:p>
            <a:r>
              <a:rPr lang="en-GB" dirty="0">
                <a:cs typeface="Calibri" panose="020F0502020204030204"/>
              </a:rPr>
              <a:t>Consider facial expressions and body language help better identify emotions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008C95"/>
                </a:solidFill>
                <a:latin typeface="Calibri" panose="020F0502020204030204"/>
              </a:rPr>
              <a:t>Work through scenarios when things went well/didn’t go well: what could’ve been done differently? What skills will be needed? </a:t>
            </a:r>
          </a:p>
          <a:p>
            <a:r>
              <a:rPr lang="en-GB" dirty="0">
                <a:cs typeface="Calibri" panose="020F0502020204030204"/>
              </a:rPr>
              <a:t>Examples/evidence when giving praise and when describing why adult wonders about their feelings/zones</a:t>
            </a:r>
          </a:p>
          <a:p>
            <a:r>
              <a:rPr lang="en-GB" dirty="0">
                <a:cs typeface="Calibri" panose="020F0502020204030204"/>
              </a:rPr>
              <a:t>This is complex!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7472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Stacey Reminder: significance of tone of voice and body language </a:t>
            </a:r>
          </a:p>
          <a:p>
            <a:r>
              <a:rPr lang="en-GB" dirty="0"/>
              <a:t>Shouting-survival response</a:t>
            </a:r>
          </a:p>
          <a:p>
            <a:r>
              <a:rPr lang="en-GB" dirty="0"/>
              <a:t>Internal working model </a:t>
            </a:r>
          </a:p>
          <a:p>
            <a:r>
              <a:rPr lang="en-GB" dirty="0"/>
              <a:t>Compliment-”you’re lying”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692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Shameful language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1B7A3-533A-4642-A18F-533C61FF43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1959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008C95"/>
                </a:solidFill>
              </a:rPr>
              <a:t>What we know is that secure relationships with trusted adults are the building blocks/foundation to helping children feel safe </a:t>
            </a:r>
          </a:p>
          <a:p>
            <a:r>
              <a:rPr lang="en-GB" dirty="0"/>
              <a:t>5:11mins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1B7A3-533A-4642-A18F-533C61FF43D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11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61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033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7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99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305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73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30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14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25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 userDrawn="1"/>
        </p:nvSpPr>
        <p:spPr>
          <a:xfrm>
            <a:off x="428625" y="321469"/>
            <a:ext cx="11333251" cy="5423756"/>
          </a:xfrm>
          <a:prstGeom prst="roundRect">
            <a:avLst>
              <a:gd name="adj" fmla="val 3035"/>
            </a:avLst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4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1" y="64293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2" y="2264496"/>
            <a:ext cx="10364625" cy="810090"/>
          </a:xfrm>
        </p:spPr>
        <p:txBody>
          <a:bodyPr>
            <a:noAutofit/>
          </a:bodyPr>
          <a:lstStyle>
            <a:lvl1pPr marL="0" indent="0" algn="l">
              <a:lnSpc>
                <a:spcPts val="2004"/>
              </a:lnSpc>
              <a:spcAft>
                <a:spcPts val="0"/>
              </a:spcAft>
              <a:buNone/>
              <a:defRPr sz="1793">
                <a:solidFill>
                  <a:schemeClr val="accent2"/>
                </a:solidFill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428625" y="6014250"/>
            <a:ext cx="1177875" cy="412594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/>
            </a:lvl1pPr>
          </a:lstStyle>
          <a:p>
            <a:r>
              <a:rPr lang="en-GB" dirty="0"/>
              <a:t>Partner </a:t>
            </a:r>
            <a:br>
              <a:rPr lang="en-GB" dirty="0"/>
            </a:br>
            <a:r>
              <a:rPr lang="en-GB" dirty="0"/>
              <a:t>Logo 1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2035125" y="6014250"/>
            <a:ext cx="1177875" cy="412594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/>
            </a:lvl1pPr>
          </a:lstStyle>
          <a:p>
            <a:r>
              <a:rPr lang="en-GB" dirty="0"/>
              <a:t>Partner </a:t>
            </a:r>
            <a:br>
              <a:rPr lang="en-GB" dirty="0"/>
            </a:br>
            <a:r>
              <a:rPr lang="en-GB" dirty="0"/>
              <a:t>Logo 1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93C0BFA0-4140-4A87-9D94-728E53E8DE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860" y="5864493"/>
            <a:ext cx="3767016" cy="8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14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502"/>
          <a:stretch/>
        </p:blipFill>
        <p:spPr>
          <a:xfrm>
            <a:off x="4809377" y="642940"/>
            <a:ext cx="7382625" cy="5008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7251" y="642938"/>
            <a:ext cx="10477500" cy="757419"/>
          </a:xfrm>
        </p:spPr>
        <p:txBody>
          <a:bodyPr>
            <a:noAutofit/>
          </a:bodyPr>
          <a:lstStyle>
            <a:lvl1pPr>
              <a:defRPr sz="2848"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910081"/>
            <a:ext cx="10476000" cy="3847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>
          <a:xfrm>
            <a:off x="857251" y="1427430"/>
            <a:ext cx="10476000" cy="354414"/>
          </a:xfrm>
        </p:spPr>
        <p:txBody>
          <a:bodyPr>
            <a:noAutofit/>
          </a:bodyPr>
          <a:lstStyle>
            <a:lvl1pPr marL="0" indent="0" algn="l">
              <a:lnSpc>
                <a:spcPts val="2004"/>
              </a:lnSpc>
              <a:spcAft>
                <a:spcPts val="0"/>
              </a:spcAft>
              <a:buNone/>
              <a:defRPr sz="1793">
                <a:solidFill>
                  <a:schemeClr val="accent2"/>
                </a:solidFill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FF9BED92-90CE-4A88-9047-6198F7E352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235" y="5886246"/>
            <a:ext cx="3767016" cy="81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9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7251" y="642938"/>
            <a:ext cx="10477500" cy="757419"/>
          </a:xfrm>
        </p:spPr>
        <p:txBody>
          <a:bodyPr>
            <a:noAutofit/>
          </a:bodyPr>
          <a:lstStyle/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428625" y="6014250"/>
            <a:ext cx="1177875" cy="412594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/>
            </a:lvl1pPr>
          </a:lstStyle>
          <a:p>
            <a:r>
              <a:rPr lang="en-GB" dirty="0"/>
              <a:t>Partner </a:t>
            </a:r>
            <a:br>
              <a:rPr lang="en-GB" dirty="0"/>
            </a:br>
            <a:r>
              <a:rPr lang="en-GB" dirty="0"/>
              <a:t>Logo 1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2035125" y="6014250"/>
            <a:ext cx="1177875" cy="412594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/>
            </a:lvl1pPr>
          </a:lstStyle>
          <a:p>
            <a:r>
              <a:rPr lang="en-GB" dirty="0"/>
              <a:t>Partner </a:t>
            </a:r>
            <a:br>
              <a:rPr lang="en-GB" dirty="0"/>
            </a:br>
            <a:r>
              <a:rPr lang="en-GB" dirty="0"/>
              <a:t>Logo 1</a:t>
            </a:r>
          </a:p>
        </p:txBody>
      </p:sp>
    </p:spTree>
    <p:extLst>
      <p:ext uri="{BB962C8B-B14F-4D97-AF65-F5344CB8AC3E}">
        <p14:creationId xmlns:p14="http://schemas.microsoft.com/office/powerpoint/2010/main" val="118810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C0E01-74B1-4947-8335-0C438632AA84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38E83-F2D4-4676-83D3-4FAE73A776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00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kenna@westminster.gov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KoqaUANGvpA?start=149&amp;feature=oembed" TargetMode="Externa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xYBUY1kZpf8?feature=oembed" TargetMode="Externa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A9CBB4F-ABAF-4B19-8DC9-898A7BBC4D31}"/>
              </a:ext>
            </a:extLst>
          </p:cNvPr>
          <p:cNvSpPr/>
          <p:nvPr/>
        </p:nvSpPr>
        <p:spPr>
          <a:xfrm>
            <a:off x="0" y="-11359"/>
            <a:ext cx="12192000" cy="5678905"/>
          </a:xfrm>
          <a:prstGeom prst="rect">
            <a:avLst/>
          </a:prstGeom>
          <a:solidFill>
            <a:srgbClr val="008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ubtitle 7">
            <a:extLst>
              <a:ext uri="{FF2B5EF4-FFF2-40B4-BE49-F238E27FC236}">
                <a16:creationId xmlns:a16="http://schemas.microsoft.com/office/drawing/2014/main" id="{85F23AA3-0A87-43E5-9F62-FF91F939096C}"/>
              </a:ext>
            </a:extLst>
          </p:cNvPr>
          <p:cNvSpPr txBox="1">
            <a:spLocks/>
          </p:cNvSpPr>
          <p:nvPr/>
        </p:nvSpPr>
        <p:spPr>
          <a:xfrm>
            <a:off x="512826" y="700210"/>
            <a:ext cx="9979231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dirty="0">
                <a:solidFill>
                  <a:schemeClr val="bg1"/>
                </a:solidFill>
              </a:rPr>
              <a:t>School Inclusion Team</a:t>
            </a:r>
          </a:p>
        </p:txBody>
      </p:sp>
      <p:sp>
        <p:nvSpPr>
          <p:cNvPr id="7" name="Subtitle 7">
            <a:extLst>
              <a:ext uri="{FF2B5EF4-FFF2-40B4-BE49-F238E27FC236}">
                <a16:creationId xmlns:a16="http://schemas.microsoft.com/office/drawing/2014/main" id="{CD003537-EAFB-4BB7-8021-33FA66A9A8BD}"/>
              </a:ext>
            </a:extLst>
          </p:cNvPr>
          <p:cNvSpPr txBox="1">
            <a:spLocks/>
          </p:cNvSpPr>
          <p:nvPr/>
        </p:nvSpPr>
        <p:spPr>
          <a:xfrm>
            <a:off x="512826" y="1948982"/>
            <a:ext cx="10331116" cy="30469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>
                <a:solidFill>
                  <a:schemeClr val="bg1"/>
                </a:solidFill>
              </a:rPr>
              <a:t>Patricia Kenna- </a:t>
            </a:r>
            <a:r>
              <a:rPr lang="en-GB" sz="2800" dirty="0">
                <a:solidFill>
                  <a:schemeClr val="bg1"/>
                </a:solidFill>
              </a:rPr>
              <a:t>Lead Clinical Practitioner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cs typeface="Calibri"/>
              </a:rPr>
              <a:t>Stacey Edmead </a:t>
            </a:r>
            <a:r>
              <a:rPr lang="en-GB" sz="2800" dirty="0">
                <a:solidFill>
                  <a:schemeClr val="bg1"/>
                </a:solidFill>
                <a:cs typeface="Calibri"/>
              </a:rPr>
              <a:t>– Senior Systemic Practitioner  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cs typeface="Calibri"/>
              </a:rPr>
              <a:t>Naresh Chall- </a:t>
            </a:r>
            <a:r>
              <a:rPr lang="en-GB" sz="2800" dirty="0">
                <a:solidFill>
                  <a:schemeClr val="bg1"/>
                </a:solidFill>
                <a:cs typeface="Calibri"/>
              </a:rPr>
              <a:t>Family Practitioner 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cs typeface="Calibri"/>
              </a:rPr>
              <a:t>Thais Wizenberg- </a:t>
            </a:r>
            <a:r>
              <a:rPr lang="en-GB" sz="2800" dirty="0">
                <a:solidFill>
                  <a:schemeClr val="bg1"/>
                </a:solidFill>
                <a:cs typeface="Calibri"/>
              </a:rPr>
              <a:t>Family Practitioner 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cs typeface="Calibri"/>
              </a:rPr>
              <a:t>Mollie Shomali</a:t>
            </a:r>
            <a:r>
              <a:rPr lang="en-GB" sz="2800" dirty="0">
                <a:solidFill>
                  <a:schemeClr val="bg1"/>
                </a:solidFill>
                <a:cs typeface="Calibri"/>
              </a:rPr>
              <a:t>– Family Practitioner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cs typeface="Calibri"/>
              </a:rPr>
              <a:t>Angharad Rees- </a:t>
            </a:r>
            <a:r>
              <a:rPr lang="en-GB" sz="2800" dirty="0">
                <a:solidFill>
                  <a:schemeClr val="bg1"/>
                </a:solidFill>
                <a:cs typeface="Calibri"/>
              </a:rPr>
              <a:t>Family Practitioner (Ukrainian families) </a:t>
            </a:r>
          </a:p>
          <a:p>
            <a:pPr algn="l"/>
            <a:r>
              <a:rPr lang="en-GB" sz="2000" dirty="0">
                <a:solidFill>
                  <a:schemeClr val="bg1"/>
                </a:solidFill>
                <a:cs typeface="Calibri"/>
              </a:rPr>
              <a:t>For further information contact </a:t>
            </a:r>
            <a:r>
              <a:rPr lang="en-GB" sz="20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pkenna@westminster.gov.uk</a:t>
            </a:r>
            <a:r>
              <a:rPr lang="en-GB" sz="2000" dirty="0">
                <a:solidFill>
                  <a:schemeClr val="bg1"/>
                </a:solidFill>
                <a:ea typeface="+mn-lt"/>
                <a:cs typeface="+mn-lt"/>
              </a:rPr>
              <a:t> or </a:t>
            </a:r>
            <a:r>
              <a:rPr lang="en-GB" sz="2000" u="sng" dirty="0">
                <a:solidFill>
                  <a:schemeClr val="bg1"/>
                </a:solidFill>
                <a:ea typeface="+mn-lt"/>
                <a:cs typeface="+mn-lt"/>
              </a:rPr>
              <a:t>sedmead@westminster.gov.uk</a:t>
            </a:r>
            <a:endParaRPr lang="en-GB" sz="2000" u="sng" dirty="0">
              <a:solidFill>
                <a:schemeClr val="bg1"/>
              </a:solidFill>
              <a:cs typeface="Calibri"/>
            </a:endParaRPr>
          </a:p>
          <a:p>
            <a:pPr algn="l"/>
            <a:endParaRPr lang="en-GB" sz="2800" dirty="0">
              <a:solidFill>
                <a:schemeClr val="bg1"/>
              </a:solidFill>
              <a:cs typeface="Calibri"/>
            </a:endParaRPr>
          </a:p>
          <a:p>
            <a:pPr algn="l"/>
            <a:endParaRPr lang="en-GB" sz="28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252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0073" y="2390939"/>
            <a:ext cx="5642332" cy="1102519"/>
          </a:xfrm>
        </p:spPr>
        <p:txBody>
          <a:bodyPr>
            <a:noAutofit/>
          </a:bodyPr>
          <a:lstStyle/>
          <a:p>
            <a:r>
              <a:rPr lang="en-GB" sz="5400" b="1" dirty="0">
                <a:solidFill>
                  <a:srgbClr val="008C95"/>
                </a:solidFill>
                <a:latin typeface="+mn-lt"/>
              </a:rPr>
              <a:t>Trauma informed classroom recap</a:t>
            </a:r>
            <a:endParaRPr lang="en-GB" sz="4000" dirty="0">
              <a:solidFill>
                <a:srgbClr val="008C95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41F96D-28DA-4A2B-B394-A0FBF8725509}"/>
              </a:ext>
            </a:extLst>
          </p:cNvPr>
          <p:cNvSpPr txBox="1"/>
          <p:nvPr/>
        </p:nvSpPr>
        <p:spPr>
          <a:xfrm>
            <a:off x="1310073" y="4150292"/>
            <a:ext cx="2590324" cy="11489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4"/>
              </a:lnSpc>
            </a:pPr>
            <a:endParaRPr lang="en-GB" sz="2800" dirty="0">
              <a:solidFill>
                <a:srgbClr val="F2A900"/>
              </a:solidFill>
            </a:endParaRPr>
          </a:p>
          <a:p>
            <a:pPr>
              <a:lnSpc>
                <a:spcPts val="2004"/>
              </a:lnSpc>
            </a:pPr>
            <a:r>
              <a:rPr lang="en-GB" sz="2800" dirty="0">
                <a:solidFill>
                  <a:srgbClr val="F2A900"/>
                </a:solidFill>
              </a:rPr>
              <a:t>26</a:t>
            </a:r>
            <a:r>
              <a:rPr lang="en-GB" sz="2800" baseline="30000" dirty="0">
                <a:solidFill>
                  <a:srgbClr val="F2A900"/>
                </a:solidFill>
              </a:rPr>
              <a:t>th</a:t>
            </a:r>
            <a:r>
              <a:rPr lang="en-GB" sz="2800" dirty="0">
                <a:solidFill>
                  <a:srgbClr val="F2A900"/>
                </a:solidFill>
              </a:rPr>
              <a:t> March 2024</a:t>
            </a:r>
          </a:p>
          <a:p>
            <a:pPr>
              <a:lnSpc>
                <a:spcPts val="2004"/>
              </a:lnSpc>
            </a:pPr>
            <a:endParaRPr lang="en-GB" sz="2800" dirty="0">
              <a:solidFill>
                <a:srgbClr val="F2A900"/>
              </a:solidFill>
            </a:endParaRPr>
          </a:p>
          <a:p>
            <a:pPr>
              <a:lnSpc>
                <a:spcPts val="2004"/>
              </a:lnSpc>
            </a:pPr>
            <a:endParaRPr lang="en-GB" sz="2800" dirty="0">
              <a:solidFill>
                <a:srgbClr val="F2A9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624B4-0138-4B06-8DDE-6BF8DA7347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7EA"/>
              </a:clrFrom>
              <a:clrTo>
                <a:srgbClr val="FFF7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4862" y="2390939"/>
            <a:ext cx="4902349" cy="29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2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1075508" y="1064029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Group agreement</a:t>
            </a:r>
            <a:r>
              <a:rPr lang="en-GB" sz="3200" b="1" dirty="0">
                <a:solidFill>
                  <a:srgbClr val="008C95"/>
                </a:solidFill>
              </a:rPr>
              <a:t>							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508" y="2356826"/>
            <a:ext cx="10040983" cy="27614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900" b="1" dirty="0">
                <a:solidFill>
                  <a:srgbClr val="F2A900"/>
                </a:solidFill>
              </a:rPr>
              <a:t>Safe space:</a:t>
            </a:r>
            <a:r>
              <a:rPr lang="en-GB" sz="2900" dirty="0">
                <a:solidFill>
                  <a:srgbClr val="F2A900"/>
                </a:solidFill>
              </a:rPr>
              <a:t>  </a:t>
            </a:r>
            <a:r>
              <a:rPr lang="en-GB" sz="2300" dirty="0">
                <a:solidFill>
                  <a:schemeClr val="bg1">
                    <a:lumMod val="50000"/>
                  </a:schemeClr>
                </a:solidFill>
              </a:rPr>
              <a:t>for everyone to respect confidentiality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9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care:</a:t>
            </a:r>
            <a:r>
              <a:rPr kumimoji="0" lang="en-GB" sz="2900" b="0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be aware of our wellbeing when thinking about trauma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300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9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Support:</a:t>
            </a:r>
            <a:r>
              <a:rPr kumimoji="0" lang="en-GB" sz="2900" b="0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other by showing kindness and feel free to ask questions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87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1075508" y="1064029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Learning aims</a:t>
            </a:r>
            <a:r>
              <a:rPr lang="en-GB" sz="3200" b="1" dirty="0">
                <a:solidFill>
                  <a:srgbClr val="008C95"/>
                </a:solidFill>
              </a:rPr>
              <a:t>			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508" y="2125684"/>
            <a:ext cx="10040983" cy="366828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2800" b="1" dirty="0">
                <a:solidFill>
                  <a:srgbClr val="008C95"/>
                </a:solidFill>
                <a:latin typeface="+mn-lt"/>
              </a:rPr>
              <a:t>Thinking about trauma informed </a:t>
            </a:r>
            <a:r>
              <a:rPr lang="en-GB" b="1" dirty="0">
                <a:solidFill>
                  <a:srgbClr val="008C95"/>
                </a:solidFill>
              </a:rPr>
              <a:t>approaches in school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rgbClr val="008C95"/>
                </a:solidFill>
              </a:rPr>
              <a:t>What may be happening for the child?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GB" b="1" i="1" dirty="0">
                <a:solidFill>
                  <a:srgbClr val="008C95"/>
                </a:solidFill>
              </a:rPr>
              <a:t>(and making them feel unsafe)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Ideas that may help a child feel safe and ready to learn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we need and bring: Reflecting on our roles</a:t>
            </a: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08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858DEC3-F523-4E10-A3F3-154E0CE2057B}"/>
              </a:ext>
            </a:extLst>
          </p:cNvPr>
          <p:cNvSpPr txBox="1">
            <a:spLocks/>
          </p:cNvSpPr>
          <p:nvPr/>
        </p:nvSpPr>
        <p:spPr>
          <a:xfrm>
            <a:off x="896983" y="1102624"/>
            <a:ext cx="11120863" cy="5010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4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793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4288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6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6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defTabSz="457200">
              <a:lnSpc>
                <a:spcPct val="100000"/>
              </a:lnSpc>
              <a:spcBef>
                <a:spcPts val="0"/>
              </a:spcBef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rgbClr val="F2A9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1971981" y="383952"/>
            <a:ext cx="8414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4400" b="1" dirty="0">
                <a:solidFill>
                  <a:srgbClr val="008C95"/>
                </a:solidFill>
              </a:rPr>
              <a:t>Where is your energy at right now?</a:t>
            </a:r>
            <a:endParaRPr lang="en-US" sz="4400" b="1" dirty="0">
              <a:solidFill>
                <a:srgbClr val="008C95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380F14-86E2-475E-9280-93DE6313CE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7"/>
          <a:stretch/>
        </p:blipFill>
        <p:spPr bwMode="auto">
          <a:xfrm>
            <a:off x="2658495" y="1204163"/>
            <a:ext cx="7041264" cy="465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417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E89D-48F5-40E1-88B9-8689F09C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20" y="2009383"/>
            <a:ext cx="10477500" cy="3367602"/>
          </a:xfrm>
        </p:spPr>
        <p:txBody>
          <a:bodyPr>
            <a:noAutofit/>
          </a:bodyPr>
          <a:lstStyle/>
          <a:p>
            <a:r>
              <a:rPr lang="en-GB" sz="5000" b="1" i="0" dirty="0">
                <a:solidFill>
                  <a:srgbClr val="318B8B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GB" sz="5000" b="1" i="0" dirty="0">
                <a:solidFill>
                  <a:srgbClr val="318B8B"/>
                </a:solidFill>
                <a:effectLst/>
              </a:rPr>
              <a:t>Trauma is not what happens to you,</a:t>
            </a:r>
            <a:br>
              <a:rPr lang="en-GB" sz="5000" b="1" i="0" dirty="0">
                <a:solidFill>
                  <a:srgbClr val="318B8B"/>
                </a:solidFill>
                <a:effectLst/>
              </a:rPr>
            </a:br>
            <a:r>
              <a:rPr lang="en-GB" sz="5000" b="1" i="0" dirty="0">
                <a:solidFill>
                  <a:srgbClr val="318B8B"/>
                </a:solidFill>
                <a:effectLst/>
              </a:rPr>
              <a:t>it's what happens inside you as a result of what happened to you.” </a:t>
            </a:r>
            <a:br>
              <a:rPr lang="en-GB" sz="5000" b="1" i="0" dirty="0">
                <a:solidFill>
                  <a:srgbClr val="318B8B"/>
                </a:solidFill>
                <a:effectLst/>
              </a:rPr>
            </a:br>
            <a:br>
              <a:rPr lang="en-GB" sz="5000" b="1" dirty="0">
                <a:solidFill>
                  <a:srgbClr val="318B8B"/>
                </a:solidFill>
              </a:rPr>
            </a:br>
            <a:r>
              <a:rPr lang="en-GB" sz="5000" b="1" dirty="0">
                <a:solidFill>
                  <a:srgbClr val="318B8B"/>
                </a:solidFill>
              </a:rPr>
              <a:t>-</a:t>
            </a:r>
            <a:r>
              <a:rPr lang="en-GB" sz="5000" b="1" i="0" dirty="0">
                <a:solidFill>
                  <a:srgbClr val="318B8B"/>
                </a:solidFill>
                <a:effectLst/>
              </a:rPr>
              <a:t>Dr Gabor Mate</a:t>
            </a:r>
            <a:endParaRPr lang="en-GB" sz="5000" b="1" dirty="0">
              <a:solidFill>
                <a:srgbClr val="318B8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7955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DFC7-1C33-42F1-9386-363528C79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664" y="318757"/>
            <a:ext cx="11007647" cy="757419"/>
          </a:xfrm>
        </p:spPr>
        <p:txBody>
          <a:bodyPr>
            <a:noAutofit/>
          </a:bodyPr>
          <a:lstStyle/>
          <a:p>
            <a:r>
              <a:rPr lang="en-GB" sz="4500" b="1" dirty="0">
                <a:solidFill>
                  <a:srgbClr val="008C95"/>
                </a:solidFill>
                <a:latin typeface="+mn-lt"/>
              </a:rPr>
              <a:t>Adverse childhood experiences (ACES)</a:t>
            </a:r>
          </a:p>
        </p:txBody>
      </p:sp>
      <p:pic>
        <p:nvPicPr>
          <p:cNvPr id="4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83A47AEA-2AAC-4FB2-9699-CB5995D900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137460"/>
            <a:ext cx="7493000" cy="5611595"/>
          </a:xfrm>
        </p:spPr>
      </p:pic>
    </p:spTree>
    <p:extLst>
      <p:ext uri="{BB962C8B-B14F-4D97-AF65-F5344CB8AC3E}">
        <p14:creationId xmlns:p14="http://schemas.microsoft.com/office/powerpoint/2010/main" val="3247157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5FA16B6-F2A2-4A20-9F35-9B26F61B8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clrChange>
              <a:clrFrom>
                <a:srgbClr val="FFF2DF"/>
              </a:clrFrom>
              <a:clrTo>
                <a:srgbClr val="FFF2D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78" r="8677"/>
          <a:stretch/>
        </p:blipFill>
        <p:spPr>
          <a:xfrm>
            <a:off x="3077736" y="1228984"/>
            <a:ext cx="5597913" cy="461592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245BB0-8D29-46FC-A1C7-2EE96DC0D229}"/>
              </a:ext>
            </a:extLst>
          </p:cNvPr>
          <p:cNvSpPr txBox="1"/>
          <p:nvPr/>
        </p:nvSpPr>
        <p:spPr>
          <a:xfrm>
            <a:off x="645961" y="1211088"/>
            <a:ext cx="252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7A8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Covid informed Trauma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D6E3C-AE8F-404C-9001-FB3F1AFC564B}"/>
              </a:ext>
            </a:extLst>
          </p:cNvPr>
          <p:cNvSpPr txBox="1"/>
          <p:nvPr/>
        </p:nvSpPr>
        <p:spPr>
          <a:xfrm>
            <a:off x="650698" y="5025339"/>
            <a:ext cx="1811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Vicarious Trauma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7DA022-1210-494B-A6D2-DF2AE015693C}"/>
              </a:ext>
            </a:extLst>
          </p:cNvPr>
          <p:cNvSpPr txBox="1"/>
          <p:nvPr/>
        </p:nvSpPr>
        <p:spPr>
          <a:xfrm>
            <a:off x="8965580" y="1211086"/>
            <a:ext cx="2403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Racism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D890F-7931-4926-8F51-F3463490FBFE}"/>
              </a:ext>
            </a:extLst>
          </p:cNvPr>
          <p:cNvSpPr txBox="1"/>
          <p:nvPr/>
        </p:nvSpPr>
        <p:spPr>
          <a:xfrm>
            <a:off x="8363415" y="4644582"/>
            <a:ext cx="2917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7A8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Deprivation / Poverty Informed Trauma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7AFCD2-DDFE-2460-F70A-8E07048F5ABE}"/>
              </a:ext>
            </a:extLst>
          </p:cNvPr>
          <p:cNvSpPr txBox="1"/>
          <p:nvPr/>
        </p:nvSpPr>
        <p:spPr>
          <a:xfrm>
            <a:off x="620069" y="3013501"/>
            <a:ext cx="245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Neurodiversity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5E0EB-0787-F660-5DC2-0ADAEE37E0A3}"/>
              </a:ext>
            </a:extLst>
          </p:cNvPr>
          <p:cNvSpPr txBox="1"/>
          <p:nvPr/>
        </p:nvSpPr>
        <p:spPr>
          <a:xfrm>
            <a:off x="8571714" y="3013501"/>
            <a:ext cx="291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7A8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Youth violence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493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858DEC3-F523-4E10-A3F3-154E0CE2057B}"/>
              </a:ext>
            </a:extLst>
          </p:cNvPr>
          <p:cNvSpPr txBox="1">
            <a:spLocks/>
          </p:cNvSpPr>
          <p:nvPr/>
        </p:nvSpPr>
        <p:spPr>
          <a:xfrm>
            <a:off x="435411" y="1076498"/>
            <a:ext cx="11120863" cy="5010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4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793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4288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6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6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defTabSz="457200">
              <a:lnSpc>
                <a:spcPct val="100000"/>
              </a:lnSpc>
              <a:spcBef>
                <a:spcPts val="0"/>
              </a:spcBef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rgbClr val="F2A900"/>
              </a:solidFill>
            </a:endParaRPr>
          </a:p>
        </p:txBody>
      </p:sp>
      <p:pic>
        <p:nvPicPr>
          <p:cNvPr id="5" name="Content Placeholder 4" descr="A picture containing building&#10;&#10;Description automatically generated">
            <a:extLst>
              <a:ext uri="{FF2B5EF4-FFF2-40B4-BE49-F238E27FC236}">
                <a16:creationId xmlns:a16="http://schemas.microsoft.com/office/drawing/2014/main" id="{BA4FA00B-B80F-4FAD-AFA1-C37CCF3139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8" r="-1" b="11090"/>
          <a:stretch/>
        </p:blipFill>
        <p:spPr>
          <a:xfrm>
            <a:off x="7576239" y="1343891"/>
            <a:ext cx="4180350" cy="4375387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626D81-81DA-4EE1-850A-B9AD4C8D83B3}"/>
              </a:ext>
            </a:extLst>
          </p:cNvPr>
          <p:cNvSpPr txBox="1"/>
          <p:nvPr/>
        </p:nvSpPr>
        <p:spPr>
          <a:xfrm>
            <a:off x="738042" y="2151585"/>
            <a:ext cx="59817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altLang="en-US" sz="240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bg1">
                    <a:lumMod val="50000"/>
                  </a:schemeClr>
                </a:solidFill>
              </a:rPr>
              <a:t>Human beings are biologically primed for survival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400" i="1" dirty="0">
                <a:solidFill>
                  <a:schemeClr val="bg1">
                    <a:lumMod val="50000"/>
                  </a:schemeClr>
                </a:solidFill>
              </a:rPr>
              <a:t>Perception</a:t>
            </a:r>
            <a:r>
              <a:rPr lang="en-GB" altLang="en-US" sz="2400" dirty="0">
                <a:solidFill>
                  <a:schemeClr val="bg1">
                    <a:lumMod val="50000"/>
                  </a:schemeClr>
                </a:solidFill>
              </a:rPr>
              <a:t> is more important than </a:t>
            </a:r>
            <a:r>
              <a:rPr lang="en-GB" altLang="en-US" sz="2400" i="1" dirty="0">
                <a:solidFill>
                  <a:schemeClr val="bg1">
                    <a:lumMod val="50000"/>
                  </a:schemeClr>
                </a:solidFill>
              </a:rPr>
              <a:t>reality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en-US" sz="2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Trauma is not the event itself: rather trauma resides in the nervous system…</a:t>
            </a:r>
            <a:endParaRPr lang="en-GB" altLang="en-US" sz="2400" i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EAC4B3-20E0-4C62-8DFD-73E19E19E6D7}"/>
              </a:ext>
            </a:extLst>
          </p:cNvPr>
          <p:cNvSpPr txBox="1"/>
          <p:nvPr/>
        </p:nvSpPr>
        <p:spPr>
          <a:xfrm>
            <a:off x="693285" y="428321"/>
            <a:ext cx="111145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Human Stress Response </a:t>
            </a:r>
          </a:p>
          <a:p>
            <a:r>
              <a:rPr lang="en-GB" sz="3000" b="1" dirty="0">
                <a:solidFill>
                  <a:srgbClr val="008C95"/>
                </a:solidFill>
              </a:rPr>
              <a:t>(Fight/Flight/Freeze/Appease)</a:t>
            </a:r>
            <a:r>
              <a:rPr lang="en-GB" sz="3200" b="1" dirty="0">
                <a:solidFill>
                  <a:srgbClr val="008C95"/>
                </a:solidFill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1874026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69CBB3-041B-4950-9BEE-55AA1F29E2CD}"/>
              </a:ext>
            </a:extLst>
          </p:cNvPr>
          <p:cNvGrpSpPr/>
          <p:nvPr/>
        </p:nvGrpSpPr>
        <p:grpSpPr>
          <a:xfrm>
            <a:off x="3170073" y="1137634"/>
            <a:ext cx="5020102" cy="5036024"/>
            <a:chOff x="7030873" y="382137"/>
            <a:chExt cx="5020102" cy="5036024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D76DC74-B9F3-4588-B84B-A5EDE386642E}"/>
                </a:ext>
              </a:extLst>
            </p:cNvPr>
            <p:cNvGrpSpPr/>
            <p:nvPr/>
          </p:nvGrpSpPr>
          <p:grpSpPr>
            <a:xfrm>
              <a:off x="7144109" y="437124"/>
              <a:ext cx="4887885" cy="4783754"/>
              <a:chOff x="6818547" y="991673"/>
              <a:chExt cx="4960471" cy="4732985"/>
            </a:xfrm>
          </p:grpSpPr>
          <p:pic>
            <p:nvPicPr>
              <p:cNvPr id="4098" name="Picture 2" descr="Inside Out Characters copyright Pixar/Walt Disney Pictures">
                <a:extLst>
                  <a:ext uri="{FF2B5EF4-FFF2-40B4-BE49-F238E27FC236}">
                    <a16:creationId xmlns:a16="http://schemas.microsoft.com/office/drawing/2014/main" id="{282C7C30-9B8F-4F52-8226-1EF22BF6FD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0" t="3464" r="1214" b="4918"/>
              <a:stretch/>
            </p:blipFill>
            <p:spPr bwMode="auto">
              <a:xfrm>
                <a:off x="6839053" y="1416676"/>
                <a:ext cx="4842457" cy="19189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9EA9130-5A2E-469D-92EE-E5BFDDB3E273}"/>
                  </a:ext>
                </a:extLst>
              </p:cNvPr>
              <p:cNvGrpSpPr/>
              <p:nvPr/>
            </p:nvGrpSpPr>
            <p:grpSpPr>
              <a:xfrm>
                <a:off x="6818547" y="3421486"/>
                <a:ext cx="4852584" cy="2303172"/>
                <a:chOff x="6934457" y="2751785"/>
                <a:chExt cx="4852584" cy="2303172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58ECB0E6-FFF4-4B09-BB63-286A0D719565}"/>
                    </a:ext>
                  </a:extLst>
                </p:cNvPr>
                <p:cNvGrpSpPr/>
                <p:nvPr/>
              </p:nvGrpSpPr>
              <p:grpSpPr>
                <a:xfrm>
                  <a:off x="6934457" y="2756079"/>
                  <a:ext cx="1192838" cy="2292440"/>
                  <a:chOff x="6934457" y="2756079"/>
                  <a:chExt cx="1192838" cy="2292440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863B8116-799A-4C20-9FB1-AD3AAE876F95}"/>
                      </a:ext>
                    </a:extLst>
                  </p:cNvPr>
                  <p:cNvSpPr/>
                  <p:nvPr/>
                </p:nvSpPr>
                <p:spPr>
                  <a:xfrm>
                    <a:off x="6934457" y="2756079"/>
                    <a:ext cx="1192838" cy="2292440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rtlCol="0" anchor="t" anchorCtr="0"/>
                  <a:lstStyle/>
                  <a:p>
                    <a:pPr algn="ctr"/>
                    <a:r>
                      <a:rPr lang="en-GB" b="1" dirty="0">
                        <a:solidFill>
                          <a:schemeClr val="tx1"/>
                        </a:solidFill>
                      </a:rPr>
                      <a:t>Fight</a:t>
                    </a:r>
                  </a:p>
                </p:txBody>
              </p:sp>
              <p:sp>
                <p:nvSpPr>
                  <p:cNvPr id="9" name="Rectangle: Rounded Corners 8">
                    <a:extLst>
                      <a:ext uri="{FF2B5EF4-FFF2-40B4-BE49-F238E27FC236}">
                        <a16:creationId xmlns:a16="http://schemas.microsoft.com/office/drawing/2014/main" id="{AB82D886-2F81-4315-A703-FCC72515A690}"/>
                      </a:ext>
                    </a:extLst>
                  </p:cNvPr>
                  <p:cNvSpPr/>
                  <p:nvPr/>
                </p:nvSpPr>
                <p:spPr>
                  <a:xfrm>
                    <a:off x="7044744" y="3245476"/>
                    <a:ext cx="965916" cy="734096"/>
                  </a:xfrm>
                  <a:prstGeom prst="roundRect">
                    <a:avLst/>
                  </a:prstGeom>
                  <a:solidFill>
                    <a:srgbClr val="45A9A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>
                        <a:solidFill>
                          <a:schemeClr val="bg1"/>
                        </a:solidFill>
                      </a:rPr>
                      <a:t>Escalate Defense or Offense</a:t>
                    </a:r>
                  </a:p>
                </p:txBody>
              </p:sp>
              <p:sp>
                <p:nvSpPr>
                  <p:cNvPr id="20" name="Rectangle: Rounded Corners 19">
                    <a:extLst>
                      <a:ext uri="{FF2B5EF4-FFF2-40B4-BE49-F238E27FC236}">
                        <a16:creationId xmlns:a16="http://schemas.microsoft.com/office/drawing/2014/main" id="{4ABBC6D0-F52C-47A8-94CE-830F9B143DBF}"/>
                      </a:ext>
                    </a:extLst>
                  </p:cNvPr>
                  <p:cNvSpPr/>
                  <p:nvPr/>
                </p:nvSpPr>
                <p:spPr>
                  <a:xfrm>
                    <a:off x="7029719" y="4157730"/>
                    <a:ext cx="965916" cy="734096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/>
                      <a:t>Confront the Threat</a:t>
                    </a:r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38D5436-9CEB-4770-8DB6-7B95AD8CED8C}"/>
                    </a:ext>
                  </a:extLst>
                </p:cNvPr>
                <p:cNvGrpSpPr/>
                <p:nvPr/>
              </p:nvGrpSpPr>
              <p:grpSpPr>
                <a:xfrm>
                  <a:off x="8155804" y="2753932"/>
                  <a:ext cx="1192838" cy="2292440"/>
                  <a:chOff x="6934457" y="2756079"/>
                  <a:chExt cx="1192838" cy="2292440"/>
                </a:xfrm>
              </p:grpSpPr>
              <p:sp>
                <p:nvSpPr>
                  <p:cNvPr id="23" name="Rectangle: Rounded Corners 22">
                    <a:extLst>
                      <a:ext uri="{FF2B5EF4-FFF2-40B4-BE49-F238E27FC236}">
                        <a16:creationId xmlns:a16="http://schemas.microsoft.com/office/drawing/2014/main" id="{4D2E3D26-42C1-4BAB-9E90-E1414A497E85}"/>
                      </a:ext>
                    </a:extLst>
                  </p:cNvPr>
                  <p:cNvSpPr/>
                  <p:nvPr/>
                </p:nvSpPr>
                <p:spPr>
                  <a:xfrm>
                    <a:off x="6934457" y="2756079"/>
                    <a:ext cx="1192838" cy="2292440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rtlCol="0" anchor="t" anchorCtr="0"/>
                  <a:lstStyle/>
                  <a:p>
                    <a:pPr algn="ctr"/>
                    <a:r>
                      <a:rPr lang="en-GB" b="1" dirty="0">
                        <a:solidFill>
                          <a:schemeClr val="tx1"/>
                        </a:solidFill>
                      </a:rPr>
                      <a:t>Flight</a:t>
                    </a:r>
                  </a:p>
                </p:txBody>
              </p:sp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6FBC31DB-DD07-4B81-8338-91762A24F640}"/>
                      </a:ext>
                    </a:extLst>
                  </p:cNvPr>
                  <p:cNvSpPr/>
                  <p:nvPr/>
                </p:nvSpPr>
                <p:spPr>
                  <a:xfrm>
                    <a:off x="7044744" y="3245476"/>
                    <a:ext cx="965916" cy="734096"/>
                  </a:xfrm>
                  <a:prstGeom prst="roundRect">
                    <a:avLst/>
                  </a:prstGeom>
                  <a:solidFill>
                    <a:srgbClr val="45A9A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>
                        <a:solidFill>
                          <a:schemeClr val="bg1"/>
                        </a:solidFill>
                      </a:rPr>
                      <a:t>Avoid the Threat</a:t>
                    </a:r>
                  </a:p>
                </p:txBody>
              </p:sp>
              <p:sp>
                <p:nvSpPr>
                  <p:cNvPr id="25" name="Rectangle: Rounded Corners 24">
                    <a:extLst>
                      <a:ext uri="{FF2B5EF4-FFF2-40B4-BE49-F238E27FC236}">
                        <a16:creationId xmlns:a16="http://schemas.microsoft.com/office/drawing/2014/main" id="{DE270386-6846-4D5E-88E1-6D6B621C1944}"/>
                      </a:ext>
                    </a:extLst>
                  </p:cNvPr>
                  <p:cNvSpPr/>
                  <p:nvPr/>
                </p:nvSpPr>
                <p:spPr>
                  <a:xfrm>
                    <a:off x="7029719" y="4157730"/>
                    <a:ext cx="965916" cy="734096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/>
                      <a:t>Run or Escape</a:t>
                    </a:r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7D22465-3940-482B-92F8-EFFCD3C99DC5}"/>
                    </a:ext>
                  </a:extLst>
                </p:cNvPr>
                <p:cNvGrpSpPr/>
                <p:nvPr/>
              </p:nvGrpSpPr>
              <p:grpSpPr>
                <a:xfrm>
                  <a:off x="9377150" y="2751785"/>
                  <a:ext cx="1192838" cy="2292440"/>
                  <a:chOff x="6934457" y="2756079"/>
                  <a:chExt cx="1192838" cy="2292440"/>
                </a:xfrm>
              </p:grpSpPr>
              <p:sp>
                <p:nvSpPr>
                  <p:cNvPr id="27" name="Rectangle: Rounded Corners 26">
                    <a:extLst>
                      <a:ext uri="{FF2B5EF4-FFF2-40B4-BE49-F238E27FC236}">
                        <a16:creationId xmlns:a16="http://schemas.microsoft.com/office/drawing/2014/main" id="{A63B0929-3CA1-4846-B72D-87B18669AC76}"/>
                      </a:ext>
                    </a:extLst>
                  </p:cNvPr>
                  <p:cNvSpPr/>
                  <p:nvPr/>
                </p:nvSpPr>
                <p:spPr>
                  <a:xfrm>
                    <a:off x="6934457" y="2756079"/>
                    <a:ext cx="1192838" cy="2292440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rtlCol="0" anchor="t" anchorCtr="0"/>
                  <a:lstStyle/>
                  <a:p>
                    <a:pPr algn="ctr"/>
                    <a:r>
                      <a:rPr lang="en-GB" b="1" dirty="0">
                        <a:solidFill>
                          <a:schemeClr val="tx1"/>
                        </a:solidFill>
                      </a:rPr>
                      <a:t>Freeze</a:t>
                    </a:r>
                  </a:p>
                </p:txBody>
              </p:sp>
              <p:sp>
                <p:nvSpPr>
                  <p:cNvPr id="28" name="Rectangle: Rounded Corners 27">
                    <a:extLst>
                      <a:ext uri="{FF2B5EF4-FFF2-40B4-BE49-F238E27FC236}">
                        <a16:creationId xmlns:a16="http://schemas.microsoft.com/office/drawing/2014/main" id="{24588B52-076D-4E2B-BF38-8AC4417E7371}"/>
                      </a:ext>
                    </a:extLst>
                  </p:cNvPr>
                  <p:cNvSpPr/>
                  <p:nvPr/>
                </p:nvSpPr>
                <p:spPr>
                  <a:xfrm>
                    <a:off x="7044744" y="3245476"/>
                    <a:ext cx="965916" cy="734096"/>
                  </a:xfrm>
                  <a:prstGeom prst="roundRect">
                    <a:avLst/>
                  </a:prstGeom>
                  <a:solidFill>
                    <a:srgbClr val="45A9A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>
                        <a:solidFill>
                          <a:schemeClr val="bg1"/>
                        </a:solidFill>
                      </a:rPr>
                      <a:t>Paralyzed by shock or fear</a:t>
                    </a:r>
                  </a:p>
                </p:txBody>
              </p:sp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23A0AB07-FE45-4357-9416-AFD4303057A7}"/>
                      </a:ext>
                    </a:extLst>
                  </p:cNvPr>
                  <p:cNvSpPr/>
                  <p:nvPr/>
                </p:nvSpPr>
                <p:spPr>
                  <a:xfrm>
                    <a:off x="7029719" y="4157730"/>
                    <a:ext cx="965916" cy="734096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/>
                      <a:t>Retreat within, Collapse or Dissociate</a:t>
                    </a:r>
                  </a:p>
                </p:txBody>
              </p:sp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7137D845-4C6B-455E-A419-1044272E59CC}"/>
                    </a:ext>
                  </a:extLst>
                </p:cNvPr>
                <p:cNvGrpSpPr/>
                <p:nvPr/>
              </p:nvGrpSpPr>
              <p:grpSpPr>
                <a:xfrm>
                  <a:off x="10594203" y="2762517"/>
                  <a:ext cx="1192838" cy="2292440"/>
                  <a:chOff x="6934457" y="2756079"/>
                  <a:chExt cx="1192838" cy="2292440"/>
                </a:xfrm>
              </p:grpSpPr>
              <p:sp>
                <p:nvSpPr>
                  <p:cNvPr id="31" name="Rectangle: Rounded Corners 30">
                    <a:extLst>
                      <a:ext uri="{FF2B5EF4-FFF2-40B4-BE49-F238E27FC236}">
                        <a16:creationId xmlns:a16="http://schemas.microsoft.com/office/drawing/2014/main" id="{63D9AD1D-45DE-4DF1-95B7-79CFB9145C4D}"/>
                      </a:ext>
                    </a:extLst>
                  </p:cNvPr>
                  <p:cNvSpPr/>
                  <p:nvPr/>
                </p:nvSpPr>
                <p:spPr>
                  <a:xfrm>
                    <a:off x="6934457" y="2756079"/>
                    <a:ext cx="1192838" cy="2292440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rtlCol="0" anchor="t" anchorCtr="0"/>
                  <a:lstStyle/>
                  <a:p>
                    <a:pPr algn="ctr"/>
                    <a:r>
                      <a:rPr lang="en-GB" b="1" dirty="0">
                        <a:solidFill>
                          <a:schemeClr val="tx1"/>
                        </a:solidFill>
                      </a:rPr>
                      <a:t>Appease</a:t>
                    </a:r>
                  </a:p>
                </p:txBody>
              </p:sp>
              <p:sp>
                <p:nvSpPr>
                  <p:cNvPr id="32" name="Rectangle: Rounded Corners 31">
                    <a:extLst>
                      <a:ext uri="{FF2B5EF4-FFF2-40B4-BE49-F238E27FC236}">
                        <a16:creationId xmlns:a16="http://schemas.microsoft.com/office/drawing/2014/main" id="{75370F04-CF88-4F9F-94A0-19FACB15335C}"/>
                      </a:ext>
                    </a:extLst>
                  </p:cNvPr>
                  <p:cNvSpPr/>
                  <p:nvPr/>
                </p:nvSpPr>
                <p:spPr>
                  <a:xfrm>
                    <a:off x="7044744" y="3245476"/>
                    <a:ext cx="965916" cy="734096"/>
                  </a:xfrm>
                  <a:prstGeom prst="roundRect">
                    <a:avLst/>
                  </a:prstGeom>
                  <a:solidFill>
                    <a:srgbClr val="45A9A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>
                        <a:solidFill>
                          <a:schemeClr val="bg1"/>
                        </a:solidFill>
                      </a:rPr>
                      <a:t>Tend and Befriend</a:t>
                    </a:r>
                  </a:p>
                </p:txBody>
              </p:sp>
              <p:sp>
                <p:nvSpPr>
                  <p:cNvPr id="33" name="Rectangle: Rounded Corners 32">
                    <a:extLst>
                      <a:ext uri="{FF2B5EF4-FFF2-40B4-BE49-F238E27FC236}">
                        <a16:creationId xmlns:a16="http://schemas.microsoft.com/office/drawing/2014/main" id="{A8C423FC-3721-4C15-B055-D65A4BAFA779}"/>
                      </a:ext>
                    </a:extLst>
                  </p:cNvPr>
                  <p:cNvSpPr/>
                  <p:nvPr/>
                </p:nvSpPr>
                <p:spPr>
                  <a:xfrm>
                    <a:off x="7029719" y="4157730"/>
                    <a:ext cx="965916" cy="734096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200" dirty="0"/>
                      <a:t>Pacify or Placate (someone)</a:t>
                    </a:r>
                  </a:p>
                </p:txBody>
              </p:sp>
            </p:grp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56FE1FE-A299-453D-A98E-BC14D77B45A2}"/>
                  </a:ext>
                </a:extLst>
              </p:cNvPr>
              <p:cNvSpPr txBox="1"/>
              <p:nvPr/>
            </p:nvSpPr>
            <p:spPr>
              <a:xfrm>
                <a:off x="9053848" y="991673"/>
                <a:ext cx="27251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439595"/>
                    </a:solidFill>
                  </a:rPr>
                  <a:t>Human Stress Response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142C24A-987C-4149-AA8A-18C38FED21D4}"/>
                </a:ext>
              </a:extLst>
            </p:cNvPr>
            <p:cNvSpPr/>
            <p:nvPr/>
          </p:nvSpPr>
          <p:spPr>
            <a:xfrm>
              <a:off x="7030873" y="382137"/>
              <a:ext cx="5020102" cy="503602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7033F67-B4DE-A785-2E38-0AFA3BA59C07}"/>
              </a:ext>
            </a:extLst>
          </p:cNvPr>
          <p:cNvSpPr txBox="1"/>
          <p:nvPr/>
        </p:nvSpPr>
        <p:spPr>
          <a:xfrm>
            <a:off x="654208" y="201675"/>
            <a:ext cx="111145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Human Stress Response </a:t>
            </a:r>
          </a:p>
          <a:p>
            <a:r>
              <a:rPr lang="en-GB" sz="3200" b="1" dirty="0">
                <a:solidFill>
                  <a:srgbClr val="008C95"/>
                </a:solidFill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1801892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BE7C184-0351-499A-B458-7730D35AAAEB}"/>
              </a:ext>
            </a:extLst>
          </p:cNvPr>
          <p:cNvSpPr txBox="1"/>
          <p:nvPr/>
        </p:nvSpPr>
        <p:spPr>
          <a:xfrm>
            <a:off x="445291" y="489099"/>
            <a:ext cx="58621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3200" b="1" dirty="0">
                <a:solidFill>
                  <a:srgbClr val="008C95"/>
                </a:solidFill>
              </a:rPr>
              <a:t>What is wrong with this child? </a:t>
            </a:r>
          </a:p>
          <a:p>
            <a:pPr lvl="0"/>
            <a:r>
              <a:rPr lang="en-GB" sz="3200" b="1" dirty="0">
                <a:solidFill>
                  <a:srgbClr val="008C95"/>
                </a:solidFill>
              </a:rPr>
              <a:t>What is happening for this child? </a:t>
            </a:r>
            <a:endParaRPr lang="en-US" sz="3200" b="1" dirty="0">
              <a:solidFill>
                <a:srgbClr val="008C95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226BE60-9C05-4083-8FFD-B21D2EE1F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9" y="1723677"/>
            <a:ext cx="3737818" cy="211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4C1171-C0DB-4131-A846-BE64211AD3E0}"/>
              </a:ext>
            </a:extLst>
          </p:cNvPr>
          <p:cNvCxnSpPr>
            <a:cxnSpLocks/>
          </p:cNvCxnSpPr>
          <p:nvPr/>
        </p:nvCxnSpPr>
        <p:spPr>
          <a:xfrm>
            <a:off x="445291" y="825244"/>
            <a:ext cx="5231114" cy="0"/>
          </a:xfrm>
          <a:prstGeom prst="line">
            <a:avLst/>
          </a:prstGeom>
          <a:ln w="38100">
            <a:solidFill>
              <a:srgbClr val="E00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>
            <a:extLst>
              <a:ext uri="{FF2B5EF4-FFF2-40B4-BE49-F238E27FC236}">
                <a16:creationId xmlns:a16="http://schemas.microsoft.com/office/drawing/2014/main" id="{F063C0AD-434F-41A1-A1EA-DDFDC751A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065" y="4508588"/>
            <a:ext cx="2966264" cy="167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E0AEE8D1-1F48-4B48-B164-5B5BDE03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10" y="1723677"/>
            <a:ext cx="4737229" cy="254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0B01A0E6-9574-4037-840C-910D1871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0" y="4136212"/>
            <a:ext cx="3548649" cy="200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767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459985" y="170716"/>
            <a:ext cx="10066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>
                <a:solidFill>
                  <a:srgbClr val="008C95"/>
                </a:solidFill>
                <a:latin typeface="Calibri" panose="020F0502020204030204"/>
              </a:rPr>
              <a:t>Thinking about: </a:t>
            </a:r>
            <a:r>
              <a:rPr lang="en-GB" sz="3200" b="1" dirty="0">
                <a:solidFill>
                  <a:srgbClr val="008C95"/>
                </a:solidFill>
              </a:rPr>
              <a:t>Fight/Flight/Freeze/Appease</a:t>
            </a:r>
            <a:r>
              <a:rPr lang="en-GB" sz="3600" b="1" dirty="0">
                <a:solidFill>
                  <a:srgbClr val="008C95"/>
                </a:solidFill>
              </a:rPr>
              <a:t>	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9FFC9E12-A71C-F200-CCE9-569B01EC182E}"/>
              </a:ext>
            </a:extLst>
          </p:cNvPr>
          <p:cNvSpPr txBox="1">
            <a:spLocks/>
          </p:cNvSpPr>
          <p:nvPr/>
        </p:nvSpPr>
        <p:spPr>
          <a:xfrm>
            <a:off x="522508" y="1687568"/>
            <a:ext cx="9405232" cy="44110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Not following instructions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Refusing to engage with the lesson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Not listening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Interrupting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Talking back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Attention seeking/attention needing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Distracting others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Swearing/shouting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Cut off/closed down/withdrawn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Fidgeting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Inappropriate noises/gestures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80E73-FF48-54EB-3DFF-B65FF9E4B7BD}"/>
              </a:ext>
            </a:extLst>
          </p:cNvPr>
          <p:cNvSpPr txBox="1"/>
          <p:nvPr/>
        </p:nvSpPr>
        <p:spPr>
          <a:xfrm>
            <a:off x="459985" y="940157"/>
            <a:ext cx="96918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might see </a:t>
            </a:r>
          </a:p>
        </p:txBody>
      </p:sp>
    </p:spTree>
    <p:extLst>
      <p:ext uri="{BB962C8B-B14F-4D97-AF65-F5344CB8AC3E}">
        <p14:creationId xmlns:p14="http://schemas.microsoft.com/office/powerpoint/2010/main" val="354325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5FA16B6-F2A2-4A20-9F35-9B26F61B8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clrChange>
              <a:clrFrom>
                <a:srgbClr val="FFF2DF"/>
              </a:clrFrom>
              <a:clrTo>
                <a:srgbClr val="FFF2D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78" r="8677"/>
          <a:stretch/>
        </p:blipFill>
        <p:spPr>
          <a:xfrm>
            <a:off x="2818437" y="601785"/>
            <a:ext cx="7019685" cy="578829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245BB0-8D29-46FC-A1C7-2EE96DC0D229}"/>
              </a:ext>
            </a:extLst>
          </p:cNvPr>
          <p:cNvSpPr txBox="1"/>
          <p:nvPr/>
        </p:nvSpPr>
        <p:spPr>
          <a:xfrm>
            <a:off x="294505" y="1226418"/>
            <a:ext cx="252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7A8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Covid informed Trauma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D6E3C-AE8F-404C-9001-FB3F1AFC564B}"/>
              </a:ext>
            </a:extLst>
          </p:cNvPr>
          <p:cNvSpPr txBox="1"/>
          <p:nvPr/>
        </p:nvSpPr>
        <p:spPr>
          <a:xfrm>
            <a:off x="327637" y="5013914"/>
            <a:ext cx="1811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Vicarious Trauma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7DA022-1210-494B-A6D2-DF2AE015693C}"/>
              </a:ext>
            </a:extLst>
          </p:cNvPr>
          <p:cNvSpPr txBox="1"/>
          <p:nvPr/>
        </p:nvSpPr>
        <p:spPr>
          <a:xfrm>
            <a:off x="9164077" y="1180251"/>
            <a:ext cx="2403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Racism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D890F-7931-4926-8F51-F3463490FBFE}"/>
              </a:ext>
            </a:extLst>
          </p:cNvPr>
          <p:cNvSpPr txBox="1"/>
          <p:nvPr/>
        </p:nvSpPr>
        <p:spPr>
          <a:xfrm>
            <a:off x="8974760" y="4644582"/>
            <a:ext cx="2917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7A8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Deprivation / Poverty Informed Trauma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7AFCD2-DDFE-2460-F70A-8E07048F5ABE}"/>
              </a:ext>
            </a:extLst>
          </p:cNvPr>
          <p:cNvSpPr txBox="1"/>
          <p:nvPr/>
        </p:nvSpPr>
        <p:spPr>
          <a:xfrm>
            <a:off x="327637" y="3013501"/>
            <a:ext cx="245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Neurodiversity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5E0EB-0787-F660-5DC2-0ADAEE37E0A3}"/>
              </a:ext>
            </a:extLst>
          </p:cNvPr>
          <p:cNvSpPr txBox="1"/>
          <p:nvPr/>
        </p:nvSpPr>
        <p:spPr>
          <a:xfrm>
            <a:off x="8947003" y="2995148"/>
            <a:ext cx="291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7A8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Youth violence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630293" y="118915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Be curious about…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605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638108" y="298151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What could they be feeling?</a:t>
            </a:r>
            <a:r>
              <a:rPr lang="en-GB" sz="3200" b="1" dirty="0">
                <a:solidFill>
                  <a:srgbClr val="008C95"/>
                </a:solidFill>
              </a:rPr>
              <a:t>	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08" y="1400101"/>
            <a:ext cx="9486731" cy="4940136"/>
          </a:xfrm>
        </p:spPr>
        <p:txBody>
          <a:bodyPr>
            <a:normAutofit fontScale="92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Feeling unsafe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and emotional development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Feeling misunderstood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It’s unfair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hame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/embarrassment/blame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Unmet physical needs- hungry/ tired/ thirsty/hot/cold etc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Unmet additional needs </a:t>
            </a:r>
          </a:p>
          <a:p>
            <a:pPr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Making a mistake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fear of failure</a:t>
            </a:r>
          </a:p>
          <a:p>
            <a:pPr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Change, e.g. new teacher, mini transitions during school day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being noticed/heard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Unwanted attention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e.g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being laughed at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Threat of exclusion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of day/year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225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697486" y="471428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How do we see the world?</a:t>
            </a:r>
            <a:r>
              <a:rPr lang="en-GB" sz="3200" b="1" dirty="0">
                <a:solidFill>
                  <a:srgbClr val="008C95"/>
                </a:solidFill>
              </a:rPr>
              <a:t>			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555" y="2130165"/>
            <a:ext cx="5477286" cy="2826326"/>
          </a:xfrm>
        </p:spPr>
        <p:txBody>
          <a:bodyPr>
            <a:normAutofit fontScale="775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7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Family scripts</a:t>
            </a:r>
            <a:r>
              <a:rPr lang="en-GB" sz="73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7300" b="1" dirty="0">
                <a:solidFill>
                  <a:schemeClr val="bg1">
                    <a:lumMod val="50000"/>
                  </a:schemeClr>
                </a:solidFill>
              </a:rPr>
              <a:t>Similarities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7300" b="1" dirty="0">
                <a:solidFill>
                  <a:schemeClr val="bg1">
                    <a:lumMod val="50000"/>
                  </a:schemeClr>
                </a:solidFill>
              </a:rPr>
              <a:t>Differences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E0B8027-4FD9-44E5-815A-2275435AF5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8" r="15908"/>
          <a:stretch/>
        </p:blipFill>
        <p:spPr bwMode="auto">
          <a:xfrm>
            <a:off x="79570" y="1331714"/>
            <a:ext cx="6175168" cy="537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864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923116" y="465551"/>
            <a:ext cx="8925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care in school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A4077E6-64A4-57C8-2AA7-D877330BD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7"/>
          <a:stretch/>
        </p:blipFill>
        <p:spPr bwMode="auto">
          <a:xfrm>
            <a:off x="6299399" y="3628668"/>
            <a:ext cx="3548859" cy="234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2DB158-2E03-490E-80D4-53F3F9CE67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47"/>
          <a:stretch/>
        </p:blipFill>
        <p:spPr>
          <a:xfrm>
            <a:off x="8732602" y="1771607"/>
            <a:ext cx="2998699" cy="21328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A78D04-3AC8-10A4-CB03-CBFB6C87A6CF}"/>
              </a:ext>
            </a:extLst>
          </p:cNvPr>
          <p:cNvSpPr txBox="1"/>
          <p:nvPr/>
        </p:nvSpPr>
        <p:spPr>
          <a:xfrm>
            <a:off x="860641" y="1144114"/>
            <a:ext cx="96918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dysregulated child/young person needs a regulated adult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0565BA69-B5ED-F652-1761-184FF91E9AD5}"/>
              </a:ext>
            </a:extLst>
          </p:cNvPr>
          <p:cNvSpPr txBox="1">
            <a:spLocks/>
          </p:cNvSpPr>
          <p:nvPr/>
        </p:nvSpPr>
        <p:spPr>
          <a:xfrm>
            <a:off x="720436" y="1917865"/>
            <a:ext cx="5272644" cy="494013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How’s your energy level and what might you need?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helps you feel okay at the end of the day?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support is available or what you need?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opportunities are there for sharing ideas and concerns about students with each other?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external services are available for support?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8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578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726348" y="441762"/>
            <a:ext cx="7800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school: What’s happening for you? 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6EA3C32F-83BF-42A9-945A-1BE8411E4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660" y="1963899"/>
            <a:ext cx="4230148" cy="386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6A31234-A2BA-4E0E-B47B-3324AA1E8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4790" y="2222089"/>
            <a:ext cx="5281222" cy="114003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What responses are triggered to what you see?</a:t>
            </a: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A2720846-D5E8-4A83-9313-0A1F02A40FCE}"/>
              </a:ext>
            </a:extLst>
          </p:cNvPr>
          <p:cNvSpPr txBox="1">
            <a:spLocks/>
          </p:cNvSpPr>
          <p:nvPr/>
        </p:nvSpPr>
        <p:spPr>
          <a:xfrm>
            <a:off x="383018" y="4819511"/>
            <a:ext cx="6152006" cy="1254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might influence your response? </a:t>
            </a: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B4EA6CB7-23E2-41E0-B0DE-DB7F8580976D}"/>
              </a:ext>
            </a:extLst>
          </p:cNvPr>
          <p:cNvSpPr txBox="1">
            <a:spLocks/>
          </p:cNvSpPr>
          <p:nvPr/>
        </p:nvSpPr>
        <p:spPr>
          <a:xfrm>
            <a:off x="1344906" y="3598862"/>
            <a:ext cx="5564921" cy="1177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might you be thinking and feeling and why?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9C50673-3250-488C-B6B5-C0DC4580D05E}"/>
              </a:ext>
            </a:extLst>
          </p:cNvPr>
          <p:cNvCxnSpPr>
            <a:cxnSpLocks/>
          </p:cNvCxnSpPr>
          <p:nvPr/>
        </p:nvCxnSpPr>
        <p:spPr>
          <a:xfrm flipV="1">
            <a:off x="5771626" y="3565040"/>
            <a:ext cx="2956601" cy="1333889"/>
          </a:xfrm>
          <a:prstGeom prst="straightConnector1">
            <a:avLst/>
          </a:prstGeom>
          <a:ln w="57150">
            <a:solidFill>
              <a:srgbClr val="E00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B9A6D55-F0BB-43A9-830A-34CC32594936}"/>
              </a:ext>
            </a:extLst>
          </p:cNvPr>
          <p:cNvCxnSpPr>
            <a:cxnSpLocks/>
          </p:cNvCxnSpPr>
          <p:nvPr/>
        </p:nvCxnSpPr>
        <p:spPr>
          <a:xfrm>
            <a:off x="5851678" y="2865540"/>
            <a:ext cx="1489963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67E169-6D22-4420-AD14-7A3ACF97E571}"/>
              </a:ext>
            </a:extLst>
          </p:cNvPr>
          <p:cNvCxnSpPr>
            <a:cxnSpLocks/>
          </p:cNvCxnSpPr>
          <p:nvPr/>
        </p:nvCxnSpPr>
        <p:spPr>
          <a:xfrm flipV="1">
            <a:off x="6249798" y="2563792"/>
            <a:ext cx="2454579" cy="1236421"/>
          </a:xfrm>
          <a:prstGeom prst="straightConnector1">
            <a:avLst/>
          </a:prstGeom>
          <a:ln w="57150">
            <a:solidFill>
              <a:srgbClr val="00AB8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22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Understanding Trauma: Learning Brain vs Survival Brain">
            <a:hlinkClick r:id="" action="ppaction://media"/>
            <a:extLst>
              <a:ext uri="{FF2B5EF4-FFF2-40B4-BE49-F238E27FC236}">
                <a16:creationId xmlns:a16="http://schemas.microsoft.com/office/drawing/2014/main" id="{297BA8DE-5C8A-507B-2F3A-4FDF553F7F0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90164" y="1400357"/>
            <a:ext cx="7811036" cy="44132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3CD301-BC5C-B336-CA4F-BADBF7A77DF3}"/>
              </a:ext>
            </a:extLst>
          </p:cNvPr>
          <p:cNvSpPr txBox="1"/>
          <p:nvPr/>
        </p:nvSpPr>
        <p:spPr>
          <a:xfrm>
            <a:off x="726348" y="441762"/>
            <a:ext cx="9950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Understanding trauma: learning brain vs survival brain </a:t>
            </a:r>
          </a:p>
        </p:txBody>
      </p:sp>
    </p:spTree>
    <p:extLst>
      <p:ext uri="{BB962C8B-B14F-4D97-AF65-F5344CB8AC3E}">
        <p14:creationId xmlns:p14="http://schemas.microsoft.com/office/powerpoint/2010/main" val="205813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427966" y="454189"/>
            <a:ext cx="94867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When children feel safe they can access their thinking brain and get ready to learn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840" y="2028566"/>
            <a:ext cx="9486731" cy="45031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Relationships</a:t>
            </a: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Safe spaces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Energy regulation</a:t>
            </a:r>
          </a:p>
          <a:p>
            <a:pPr marL="0" indent="0">
              <a:buNone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-What energy is needed and when?</a:t>
            </a:r>
          </a:p>
          <a:p>
            <a:pPr marL="0" indent="0">
              <a:buNone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-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Predictability </a:t>
            </a:r>
          </a:p>
          <a:p>
            <a:pPr marL="0" indent="0">
              <a:buNone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“Curious not furious” </a:t>
            </a:r>
          </a:p>
          <a:p>
            <a:pPr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  <a:defRPr/>
            </a:pPr>
            <a:endParaRPr lang="en-GB" sz="2400" b="1" dirty="0">
              <a:solidFill>
                <a:srgbClr val="008C95"/>
              </a:solidFill>
            </a:endParaRPr>
          </a:p>
          <a:p>
            <a:pPr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55359-8A5B-4E23-B42A-AAD386CC9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>
                <a:solidFill>
                  <a:srgbClr val="008C95"/>
                </a:solidFill>
                <a:latin typeface="+mn-lt"/>
              </a:rPr>
              <a:t>Strategies: building trusting relationships</a:t>
            </a:r>
            <a:endParaRPr lang="en-GB" sz="4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2CD50-FFB7-4DF0-914D-A3540AC2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36" y="1720880"/>
            <a:ext cx="10268895" cy="441866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  <a:defRPr/>
            </a:pPr>
            <a:endParaRPr lang="en-GB" b="1" dirty="0">
              <a:solidFill>
                <a:srgbClr val="008C95"/>
              </a:solidFill>
            </a:endParaRPr>
          </a:p>
          <a:p>
            <a:pPr>
              <a:defRPr/>
            </a:pPr>
            <a:r>
              <a:rPr kumimoji="0" lang="en-GB" sz="7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Reassurance</a:t>
            </a:r>
            <a:r>
              <a:rPr lang="en-GB" sz="7700" b="1" dirty="0">
                <a:solidFill>
                  <a:srgbClr val="008C95"/>
                </a:solidFill>
              </a:rPr>
              <a:t> and </a:t>
            </a:r>
            <a:r>
              <a:rPr kumimoji="0" lang="en-GB" sz="7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validation</a:t>
            </a:r>
          </a:p>
          <a:p>
            <a:pPr>
              <a:defRPr/>
            </a:pPr>
            <a:r>
              <a:rPr kumimoji="0" lang="en-GB" sz="7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Praise and</a:t>
            </a:r>
            <a:r>
              <a:rPr lang="en-GB" sz="7700" b="1" dirty="0">
                <a:solidFill>
                  <a:srgbClr val="008C95"/>
                </a:solidFill>
              </a:rPr>
              <a:t> o</a:t>
            </a:r>
            <a:r>
              <a:rPr kumimoji="0" lang="en-GB" sz="7700" b="1" i="0" u="none" strike="noStrike" kern="1200" cap="none" spc="0" normalizeH="0" baseline="0" noProof="0" dirty="0" err="1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pportunities</a:t>
            </a:r>
            <a:r>
              <a:rPr kumimoji="0" lang="en-GB" sz="7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 to achieve</a:t>
            </a: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Validate feelings without condoning behaviour </a:t>
            </a:r>
            <a:r>
              <a:rPr lang="en-GB" sz="7700" b="1" dirty="0" err="1">
                <a:solidFill>
                  <a:srgbClr val="008C95"/>
                </a:solidFill>
              </a:rPr>
              <a:t>e.g</a:t>
            </a:r>
            <a:r>
              <a:rPr lang="en-GB" sz="7700" b="1" dirty="0">
                <a:solidFill>
                  <a:srgbClr val="008C95"/>
                </a:solidFill>
              </a:rPr>
              <a:t> “it seems like/I wonder if you’re feeling…..”</a:t>
            </a:r>
          </a:p>
          <a:p>
            <a:pPr>
              <a:defRPr/>
            </a:pPr>
            <a:r>
              <a:rPr kumimoji="0" lang="en-GB" sz="7700" b="1" i="0" u="none" strike="noStrike" kern="1200" cap="none" spc="0" normalizeH="0" baseline="0" noProof="0" dirty="0" err="1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Attunement</a:t>
            </a:r>
            <a:r>
              <a:rPr kumimoji="0" lang="en-GB" sz="7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ea typeface="+mn-ea"/>
                <a:cs typeface="+mn-cs"/>
              </a:rPr>
              <a:t> is the foundation for helping children learn to regulate </a:t>
            </a: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Rupture and repair </a:t>
            </a:r>
            <a:endParaRPr kumimoji="0" lang="en-GB" sz="77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Curiosity</a:t>
            </a:r>
            <a:endParaRPr kumimoji="0" lang="en-GB" sz="77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Engaging with child’s interests </a:t>
            </a: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Remember it’s not personal </a:t>
            </a: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Communication with parents </a:t>
            </a:r>
          </a:p>
          <a:p>
            <a:pPr>
              <a:defRPr/>
            </a:pPr>
            <a:r>
              <a:rPr lang="en-GB" sz="7700" b="1" dirty="0">
                <a:solidFill>
                  <a:srgbClr val="008C95"/>
                </a:solidFill>
              </a:rPr>
              <a:t>"Connection before correction”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257876-4E9C-400C-A960-74B58DCD5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903" y="3429000"/>
            <a:ext cx="4760625" cy="231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69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427966" y="454189"/>
            <a:ext cx="9486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 you create safe spaces in school? 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700864"/>
            <a:ext cx="7999901" cy="4503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What does this look like? </a:t>
            </a:r>
          </a:p>
          <a:p>
            <a:pPr marL="0" indent="0">
              <a:buNone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Child </a:t>
            </a: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Consider the environment </a:t>
            </a:r>
            <a:r>
              <a:rPr lang="en-GB" sz="3200" b="1" dirty="0" err="1">
                <a:solidFill>
                  <a:srgbClr val="F2A900"/>
                </a:solidFill>
                <a:latin typeface="Calibri" panose="020F0502020204030204"/>
              </a:rPr>
              <a:t>e.g</a:t>
            </a: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 the meaning of the room, sensory needs of child, items in the room (can they harm themselves or others). </a:t>
            </a: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Can this be inside the classroom? </a:t>
            </a:r>
            <a:r>
              <a:rPr lang="en-GB" sz="3200" b="1" dirty="0" err="1">
                <a:solidFill>
                  <a:srgbClr val="F2A900"/>
                </a:solidFill>
                <a:latin typeface="Calibri" panose="020F0502020204030204"/>
              </a:rPr>
              <a:t>E.g</a:t>
            </a: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 library corner</a:t>
            </a:r>
          </a:p>
          <a:p>
            <a:pPr marL="0" indent="0">
              <a:buNone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Teacher </a:t>
            </a: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Other staff support </a:t>
            </a: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Seating arrangement of the students </a:t>
            </a:r>
          </a:p>
          <a:p>
            <a:pPr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Staff reflection and peer supervision </a:t>
            </a:r>
          </a:p>
          <a:p>
            <a:pPr>
              <a:defRPr/>
            </a:pPr>
            <a:endParaRPr lang="en-GB" sz="3200" b="1" dirty="0">
              <a:solidFill>
                <a:srgbClr val="F2A900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n-GB" sz="3200" b="1" dirty="0">
              <a:solidFill>
                <a:srgbClr val="F2A900"/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endParaRPr lang="en-GB" sz="2400" b="1" dirty="0">
              <a:solidFill>
                <a:srgbClr val="008C95"/>
              </a:solidFill>
            </a:endParaRPr>
          </a:p>
          <a:p>
            <a:pPr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8" name="Picture 4" descr="Facebook">
            <a:extLst>
              <a:ext uri="{FF2B5EF4-FFF2-40B4-BE49-F238E27FC236}">
                <a16:creationId xmlns:a16="http://schemas.microsoft.com/office/drawing/2014/main" id="{5B18F240-F1BB-4EC1-AADB-D664DB5C3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938" y="2975707"/>
            <a:ext cx="3437486" cy="28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55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90A2A-BDB0-4470-8B2A-FCA1CC1E6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28" y="549154"/>
            <a:ext cx="10477500" cy="757419"/>
          </a:xfrm>
        </p:spPr>
        <p:txBody>
          <a:bodyPr/>
          <a:lstStyle/>
          <a:p>
            <a:r>
              <a:rPr lang="en-GB" sz="4000" b="1" dirty="0">
                <a:solidFill>
                  <a:srgbClr val="008C95"/>
                </a:solidFill>
                <a:latin typeface="+mn-lt"/>
              </a:rPr>
              <a:t>Scenario in the classroom </a:t>
            </a:r>
            <a:endParaRPr lang="en-GB" sz="40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6A242-AF0D-4F1B-AC33-26388B0FBF99}"/>
              </a:ext>
            </a:extLst>
          </p:cNvPr>
          <p:cNvSpPr txBox="1"/>
          <p:nvPr/>
        </p:nvSpPr>
        <p:spPr>
          <a:xfrm>
            <a:off x="657857" y="5197232"/>
            <a:ext cx="30963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Behaviour escalates 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5548C0-0133-4A8B-B277-2A2B467C757D}"/>
              </a:ext>
            </a:extLst>
          </p:cNvPr>
          <p:cNvSpPr txBox="1"/>
          <p:nvPr/>
        </p:nvSpPr>
        <p:spPr>
          <a:xfrm>
            <a:off x="3841964" y="3612067"/>
            <a:ext cx="18648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Safety corner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E97602-8059-4003-840A-92810567A4CD}"/>
              </a:ext>
            </a:extLst>
          </p:cNvPr>
          <p:cNvCxnSpPr>
            <a:cxnSpLocks/>
          </p:cNvCxnSpPr>
          <p:nvPr/>
        </p:nvCxnSpPr>
        <p:spPr>
          <a:xfrm>
            <a:off x="2046714" y="4482898"/>
            <a:ext cx="0" cy="71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970792-A4F7-41FE-BE6A-4F12E50E3FD4}"/>
              </a:ext>
            </a:extLst>
          </p:cNvPr>
          <p:cNvCxnSpPr>
            <a:cxnSpLocks/>
          </p:cNvCxnSpPr>
          <p:nvPr/>
        </p:nvCxnSpPr>
        <p:spPr>
          <a:xfrm flipH="1">
            <a:off x="4622360" y="2935560"/>
            <a:ext cx="214485" cy="606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B2D9BB6-888F-4812-A145-A80EC20A79EC}"/>
              </a:ext>
            </a:extLst>
          </p:cNvPr>
          <p:cNvSpPr txBox="1"/>
          <p:nvPr/>
        </p:nvSpPr>
        <p:spPr>
          <a:xfrm>
            <a:off x="730653" y="2571541"/>
            <a:ext cx="248911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Child is given a warning </a:t>
            </a:r>
          </a:p>
          <a:p>
            <a:pPr algn="ctr"/>
            <a:r>
              <a:rPr lang="en-GB" b="1" dirty="0"/>
              <a:t>(May feel upset, it’s unfair)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9E2DB9-F25F-4DB6-BA05-4D9CDE021C97}"/>
              </a:ext>
            </a:extLst>
          </p:cNvPr>
          <p:cNvSpPr txBox="1"/>
          <p:nvPr/>
        </p:nvSpPr>
        <p:spPr>
          <a:xfrm>
            <a:off x="3707309" y="2538532"/>
            <a:ext cx="35307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Teacher acknowledges the child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645F55-272F-4CA2-B166-83013D6883BF}"/>
              </a:ext>
            </a:extLst>
          </p:cNvPr>
          <p:cNvSpPr txBox="1"/>
          <p:nvPr/>
        </p:nvSpPr>
        <p:spPr>
          <a:xfrm>
            <a:off x="2376359" y="1534792"/>
            <a:ext cx="36903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 child shouts out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C58E526-505A-410D-A269-E6565A47EBD5}"/>
              </a:ext>
            </a:extLst>
          </p:cNvPr>
          <p:cNvCxnSpPr>
            <a:cxnSpLocks/>
          </p:cNvCxnSpPr>
          <p:nvPr/>
        </p:nvCxnSpPr>
        <p:spPr>
          <a:xfrm>
            <a:off x="4325268" y="1917735"/>
            <a:ext cx="958251" cy="610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704510-FA97-4B0B-82EF-BECAA850EB5C}"/>
              </a:ext>
            </a:extLst>
          </p:cNvPr>
          <p:cNvCxnSpPr>
            <a:cxnSpLocks/>
          </p:cNvCxnSpPr>
          <p:nvPr/>
        </p:nvCxnSpPr>
        <p:spPr>
          <a:xfrm flipH="1">
            <a:off x="2820237" y="1934595"/>
            <a:ext cx="1029262" cy="603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A3CBBE4-BD96-4D71-8150-06A435ADC08C}"/>
              </a:ext>
            </a:extLst>
          </p:cNvPr>
          <p:cNvSpPr txBox="1"/>
          <p:nvPr/>
        </p:nvSpPr>
        <p:spPr>
          <a:xfrm>
            <a:off x="5084612" y="2086962"/>
            <a:ext cx="870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Scenario 2 </a:t>
            </a:r>
            <a:endParaRPr lang="en-GB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D4971E-38FD-44C6-9B19-1D3564A9DD22}"/>
              </a:ext>
            </a:extLst>
          </p:cNvPr>
          <p:cNvSpPr txBox="1"/>
          <p:nvPr/>
        </p:nvSpPr>
        <p:spPr>
          <a:xfrm>
            <a:off x="2206029" y="2133184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Scenario 1</a:t>
            </a:r>
            <a:endParaRPr lang="en-GB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AE8C53-E6B2-42EE-A867-CE5B0053F634}"/>
              </a:ext>
            </a:extLst>
          </p:cNvPr>
          <p:cNvSpPr txBox="1"/>
          <p:nvPr/>
        </p:nvSpPr>
        <p:spPr>
          <a:xfrm>
            <a:off x="581661" y="4101477"/>
            <a:ext cx="31196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Survival mode is triggered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001137-B5CE-4116-8BC6-A33D41FFBF4A}"/>
              </a:ext>
            </a:extLst>
          </p:cNvPr>
          <p:cNvCxnSpPr>
            <a:cxnSpLocks/>
          </p:cNvCxnSpPr>
          <p:nvPr/>
        </p:nvCxnSpPr>
        <p:spPr>
          <a:xfrm>
            <a:off x="2046714" y="3531166"/>
            <a:ext cx="0" cy="587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11860D-731F-425A-BEB7-57655E270295}"/>
              </a:ext>
            </a:extLst>
          </p:cNvPr>
          <p:cNvCxnSpPr>
            <a:cxnSpLocks/>
          </p:cNvCxnSpPr>
          <p:nvPr/>
        </p:nvCxnSpPr>
        <p:spPr>
          <a:xfrm>
            <a:off x="5847455" y="2906346"/>
            <a:ext cx="0" cy="11951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1D8C4EC-8B01-38E3-1AC0-1CB3BFB8EFB9}"/>
              </a:ext>
            </a:extLst>
          </p:cNvPr>
          <p:cNvSpPr txBox="1"/>
          <p:nvPr/>
        </p:nvSpPr>
        <p:spPr>
          <a:xfrm>
            <a:off x="4978783" y="4159349"/>
            <a:ext cx="186484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Opportunity to try again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4FA653-A0A9-685F-5C46-35CA103E1DDD}"/>
              </a:ext>
            </a:extLst>
          </p:cNvPr>
          <p:cNvCxnSpPr>
            <a:cxnSpLocks/>
          </p:cNvCxnSpPr>
          <p:nvPr/>
        </p:nvCxnSpPr>
        <p:spPr>
          <a:xfrm>
            <a:off x="6506720" y="2905972"/>
            <a:ext cx="673823" cy="5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93A3474-9F05-E464-B06E-F12CCD92E981}"/>
              </a:ext>
            </a:extLst>
          </p:cNvPr>
          <p:cNvSpPr txBox="1"/>
          <p:nvPr/>
        </p:nvSpPr>
        <p:spPr>
          <a:xfrm>
            <a:off x="6670470" y="3472567"/>
            <a:ext cx="186484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 Given responsibility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E4BDDA-E4E5-11A6-62C9-85EB8A0F5AC2}"/>
              </a:ext>
            </a:extLst>
          </p:cNvPr>
          <p:cNvCxnSpPr>
            <a:cxnSpLocks/>
          </p:cNvCxnSpPr>
          <p:nvPr/>
        </p:nvCxnSpPr>
        <p:spPr>
          <a:xfrm>
            <a:off x="6066743" y="4877576"/>
            <a:ext cx="0" cy="71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EC516CC1-FCC4-86F1-9025-9328F066716E}"/>
              </a:ext>
            </a:extLst>
          </p:cNvPr>
          <p:cNvSpPr/>
          <p:nvPr/>
        </p:nvSpPr>
        <p:spPr>
          <a:xfrm>
            <a:off x="7129665" y="257158"/>
            <a:ext cx="2211754" cy="1876026"/>
          </a:xfrm>
          <a:prstGeom prst="cloudCallout">
            <a:avLst>
              <a:gd name="adj1" fmla="val -62308"/>
              <a:gd name="adj2" fmla="val 42504"/>
            </a:avLst>
          </a:prstGeom>
          <a:ln>
            <a:solidFill>
              <a:srgbClr val="F2A9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what does the child need?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BF98A1-223F-B47F-C859-EF1E6FAFC41D}"/>
              </a:ext>
            </a:extLst>
          </p:cNvPr>
          <p:cNvSpPr txBox="1"/>
          <p:nvPr/>
        </p:nvSpPr>
        <p:spPr>
          <a:xfrm>
            <a:off x="4632116" y="5596823"/>
            <a:ext cx="30963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Behaviour reduces/changes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3175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427966" y="454189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Strategies: energy regulation</a:t>
            </a:r>
            <a:endParaRPr lang="en-GB" sz="3200" b="1" dirty="0">
              <a:solidFill>
                <a:srgbClr val="008C95"/>
              </a:solidFill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08" y="1542802"/>
            <a:ext cx="9486731" cy="494013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b="1" dirty="0">
                <a:solidFill>
                  <a:srgbClr val="F2A900"/>
                </a:solidFill>
                <a:latin typeface="Calibri" panose="020F0502020204030204"/>
              </a:rPr>
              <a:t>Down Regulation: activities that help a child lower arousal</a:t>
            </a:r>
          </a:p>
          <a:p>
            <a:pPr marL="0" indent="0">
              <a:buNone/>
              <a:defRPr/>
            </a:pPr>
            <a:endParaRPr lang="en-GB" b="1" dirty="0">
              <a:solidFill>
                <a:srgbClr val="008C95"/>
              </a:solidFill>
            </a:endParaRP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Sensory toys: tangle, slime, touching sand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Breathing: figure of 8, box breathing, blowing out a candle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Music 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Drawing/writing/scribbling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Mindfulness/ safe space imagery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Self hug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Muscle relaxation: tension and release, body scan, stress balls, stretching, pushing against a wall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  <a:defRPr/>
            </a:pPr>
            <a:endParaRPr lang="en-GB" sz="2400" b="1" dirty="0">
              <a:solidFill>
                <a:srgbClr val="008C95"/>
              </a:solidFill>
            </a:endParaRPr>
          </a:p>
          <a:p>
            <a:pPr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E87315B4-124C-4ABE-99D3-424B5F557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944" y="248847"/>
            <a:ext cx="1814090" cy="99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6" descr="Shape, arrow, circle&#10;&#10;Description automatically generated">
            <a:extLst>
              <a:ext uri="{FF2B5EF4-FFF2-40B4-BE49-F238E27FC236}">
                <a16:creationId xmlns:a16="http://schemas.microsoft.com/office/drawing/2014/main" id="{199503A1-E2D7-4355-AEAF-15188F0CF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32" y="4740111"/>
            <a:ext cx="2979738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9" descr="Reduce Anxiety with Box Breathing | Katie Sammann Psychotherapy">
            <a:extLst>
              <a:ext uri="{FF2B5EF4-FFF2-40B4-BE49-F238E27FC236}">
                <a16:creationId xmlns:a16="http://schemas.microsoft.com/office/drawing/2014/main" id="{7E35B86C-EDC4-42A2-AB82-7BDF38AF8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505" y="4342450"/>
            <a:ext cx="2140488" cy="214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05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638108" y="465550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Strategies: energy regulation </a:t>
            </a:r>
            <a:endParaRPr lang="en-GB" sz="3200" b="1" dirty="0">
              <a:solidFill>
                <a:srgbClr val="008C9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3F4BD-CBA2-453D-B727-DA09E75844FD}"/>
              </a:ext>
            </a:extLst>
          </p:cNvPr>
          <p:cNvSpPr txBox="1"/>
          <p:nvPr/>
        </p:nvSpPr>
        <p:spPr>
          <a:xfrm>
            <a:off x="3048990" y="3247303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B5A2CBA-A5CD-49DC-8BCB-76B05B2D9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83" y="4688834"/>
            <a:ext cx="3612788" cy="140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00EA979E-E5E9-44FB-8683-144CEFDADF5F}"/>
              </a:ext>
            </a:extLst>
          </p:cNvPr>
          <p:cNvSpPr txBox="1">
            <a:spLocks/>
          </p:cNvSpPr>
          <p:nvPr/>
        </p:nvSpPr>
        <p:spPr>
          <a:xfrm>
            <a:off x="555353" y="1465341"/>
            <a:ext cx="9486731" cy="4940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spcBef>
                <a:spcPts val="0"/>
              </a:spcBef>
              <a:buNone/>
            </a:pPr>
            <a:r>
              <a:rPr lang="en-GB" b="1" dirty="0">
                <a:solidFill>
                  <a:srgbClr val="F2A900"/>
                </a:solidFill>
                <a:latin typeface="Calibri" panose="020F0502020204030204"/>
              </a:rPr>
              <a:t>Up regulation: activities that help a child increase arousal, in service of engaging with and connecting to the environment </a:t>
            </a:r>
            <a:r>
              <a:rPr lang="en-GB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Playing </a:t>
            </a:r>
            <a:r>
              <a:rPr lang="en-GB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“I spy”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Sensory toys: tangle, slime, touching sand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Star jumps/movement break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Being given tasks/special jobs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Yoga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5 senses 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Music  </a:t>
            </a:r>
          </a:p>
          <a:p>
            <a:pPr fontAlgn="t">
              <a:spcBef>
                <a:spcPts val="0"/>
              </a:spcBef>
            </a:pPr>
            <a:r>
              <a:rPr lang="en-GB" sz="1800" b="1" dirty="0">
                <a:solidFill>
                  <a:srgbClr val="008C95"/>
                </a:solidFill>
              </a:rPr>
              <a:t>Safe place imagery: guided mindfulness exercise or drawing</a:t>
            </a:r>
          </a:p>
          <a:p>
            <a:pPr marL="0" indent="0" fontAlgn="t">
              <a:spcBef>
                <a:spcPts val="0"/>
              </a:spcBef>
              <a:buNone/>
            </a:pPr>
            <a:endParaRPr lang="en-GB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434FA6CD-2831-49A9-9E72-791D5F0BB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084" y="235200"/>
            <a:ext cx="1818186" cy="99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954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0AD79E9-3D67-DD46-5BE4-18332981F573}"/>
              </a:ext>
            </a:extLst>
          </p:cNvPr>
          <p:cNvSpPr/>
          <p:nvPr/>
        </p:nvSpPr>
        <p:spPr>
          <a:xfrm>
            <a:off x="2718816" y="2014728"/>
            <a:ext cx="5742432" cy="28285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EAC4B3-20E0-4C62-8DFD-73E19E19E6D7}"/>
              </a:ext>
            </a:extLst>
          </p:cNvPr>
          <p:cNvSpPr txBox="1"/>
          <p:nvPr/>
        </p:nvSpPr>
        <p:spPr>
          <a:xfrm>
            <a:off x="32780" y="2904280"/>
            <a:ext cx="11114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Questions/Comments</a:t>
            </a:r>
          </a:p>
          <a:p>
            <a:pPr algn="ctr"/>
            <a:endParaRPr lang="en-GB" sz="4400" b="1" dirty="0">
              <a:solidFill>
                <a:schemeClr val="bg1"/>
              </a:solidFill>
            </a:endParaRPr>
          </a:p>
          <a:p>
            <a:r>
              <a:rPr lang="en-GB" sz="3200" b="1" dirty="0">
                <a:solidFill>
                  <a:schemeClr val="bg1"/>
                </a:solidFill>
              </a:rPr>
              <a:t>						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858DEC3-F523-4E10-A3F3-154E0CE2057B}"/>
              </a:ext>
            </a:extLst>
          </p:cNvPr>
          <p:cNvSpPr txBox="1">
            <a:spLocks/>
          </p:cNvSpPr>
          <p:nvPr/>
        </p:nvSpPr>
        <p:spPr>
          <a:xfrm>
            <a:off x="435411" y="1076498"/>
            <a:ext cx="11120863" cy="5010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4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793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4288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6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6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defTabSz="457200">
              <a:lnSpc>
                <a:spcPct val="100000"/>
              </a:lnSpc>
              <a:spcBef>
                <a:spcPts val="0"/>
              </a:spcBef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rgbClr val="F2A9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D58724-BB03-20BC-04B9-787D884E7B90}"/>
              </a:ext>
            </a:extLst>
          </p:cNvPr>
          <p:cNvSpPr txBox="1"/>
          <p:nvPr/>
        </p:nvSpPr>
        <p:spPr>
          <a:xfrm>
            <a:off x="197372" y="283729"/>
            <a:ext cx="1111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4249746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858DEC3-F523-4E10-A3F3-154E0CE2057B}"/>
              </a:ext>
            </a:extLst>
          </p:cNvPr>
          <p:cNvSpPr txBox="1">
            <a:spLocks/>
          </p:cNvSpPr>
          <p:nvPr/>
        </p:nvSpPr>
        <p:spPr>
          <a:xfrm>
            <a:off x="435411" y="1076498"/>
            <a:ext cx="11120863" cy="5010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004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793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4288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6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6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defTabSz="457200">
              <a:lnSpc>
                <a:spcPct val="100000"/>
              </a:lnSpc>
              <a:spcBef>
                <a:spcPts val="0"/>
              </a:spcBef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rgbClr val="F2A9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2394433" y="2247083"/>
            <a:ext cx="6979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6000" b="1" dirty="0">
                <a:solidFill>
                  <a:schemeClr val="bg1"/>
                </a:solidFill>
              </a:rPr>
              <a:t>Classroom </a:t>
            </a:r>
          </a:p>
          <a:p>
            <a:pPr lvl="0" algn="ctr"/>
            <a:r>
              <a:rPr lang="en-GB" sz="6000" b="1" dirty="0">
                <a:solidFill>
                  <a:schemeClr val="bg1"/>
                </a:solidFill>
              </a:rPr>
              <a:t>strategies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0477AC-2F10-4B8B-9837-815EF75FF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468" y="1466322"/>
            <a:ext cx="6404153" cy="4315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3D303A-C8EB-4F85-A351-699C2EF05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329" y="-27886"/>
            <a:ext cx="9559357" cy="19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12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427966" y="454189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Predictability</a:t>
            </a:r>
            <a:endParaRPr lang="en-GB" sz="3200" b="1" dirty="0">
              <a:solidFill>
                <a:srgbClr val="008C95"/>
              </a:solidFill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08" y="1633674"/>
            <a:ext cx="9317847" cy="4940136"/>
          </a:xfrm>
        </p:spPr>
        <p:txBody>
          <a:bodyPr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Routines and rituals</a:t>
            </a:r>
            <a:endParaRPr lang="en-GB" sz="3200" b="1" dirty="0">
              <a:solidFill>
                <a:srgbClr val="008C95"/>
              </a:solidFill>
            </a:endParaRP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</a:rPr>
              <a:t>Hand shakes / greetings</a:t>
            </a: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</a:rPr>
              <a:t>Feelings/energy check in</a:t>
            </a: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</a:rPr>
              <a:t>Settling task </a:t>
            </a:r>
            <a:r>
              <a:rPr lang="en-GB" b="1" dirty="0" err="1">
                <a:solidFill>
                  <a:srgbClr val="008C95"/>
                </a:solidFill>
              </a:rPr>
              <a:t>e.g</a:t>
            </a:r>
            <a:r>
              <a:rPr lang="en-GB" b="1" dirty="0">
                <a:solidFill>
                  <a:srgbClr val="008C95"/>
                </a:solidFill>
              </a:rPr>
              <a:t> music, reading, drawing, “soft start”</a:t>
            </a:r>
          </a:p>
          <a:p>
            <a:pPr marL="0" indent="0">
              <a:buNone/>
              <a:defRPr/>
            </a:pPr>
            <a:r>
              <a:rPr lang="en-GB" sz="3500" b="1" dirty="0">
                <a:solidFill>
                  <a:srgbClr val="F2A900"/>
                </a:solidFill>
                <a:latin typeface="Calibri" panose="020F0502020204030204"/>
              </a:rPr>
              <a:t>Visuals support with:</a:t>
            </a:r>
            <a:endParaRPr lang="en-GB" sz="3500" b="1" dirty="0">
              <a:solidFill>
                <a:srgbClr val="008C95"/>
              </a:solidFill>
            </a:endParaRP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Transition within the classroom and the playground </a:t>
            </a:r>
            <a:endParaRPr lang="en-GB" b="1" dirty="0">
              <a:solidFill>
                <a:srgbClr val="008C95"/>
              </a:solidFill>
            </a:endParaRP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Breaking down tasks</a:t>
            </a: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First and then </a:t>
            </a: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Choices and consequences </a:t>
            </a: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Prompting / reminders </a:t>
            </a:r>
          </a:p>
          <a:p>
            <a:pPr>
              <a:defRPr/>
            </a:pPr>
            <a:r>
              <a:rPr lang="en-GB" b="1" dirty="0">
                <a:solidFill>
                  <a:srgbClr val="008C95"/>
                </a:solidFill>
                <a:latin typeface="Calibri" panose="020F0502020204030204"/>
              </a:rPr>
              <a:t>Timers </a:t>
            </a:r>
          </a:p>
          <a:p>
            <a:pPr>
              <a:defRPr/>
            </a:pPr>
            <a:endParaRPr lang="en-GB" b="1" dirty="0">
              <a:solidFill>
                <a:srgbClr val="008C95"/>
              </a:solidFill>
            </a:endParaRPr>
          </a:p>
          <a:p>
            <a:pPr marL="0" indent="0">
              <a:buNone/>
              <a:defRPr/>
            </a:pPr>
            <a:endParaRPr lang="en-GB" sz="2400" b="1" dirty="0">
              <a:solidFill>
                <a:srgbClr val="008C95"/>
              </a:solidFill>
            </a:endParaRPr>
          </a:p>
          <a:p>
            <a:pPr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E87315B4-124C-4ABE-99D3-424B5F557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55" y="120708"/>
            <a:ext cx="2053794" cy="112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C56C9E-B5A8-4C36-88DC-FB2A363D0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496" y="1557111"/>
            <a:ext cx="2590712" cy="4072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254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1117871" y="697457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solidFill>
                  <a:srgbClr val="008C95"/>
                </a:solidFill>
              </a:rPr>
              <a:t>Emotional literacy </a:t>
            </a:r>
            <a:r>
              <a:rPr lang="en-GB" sz="3200" b="1">
                <a:solidFill>
                  <a:srgbClr val="008C95"/>
                </a:solidFill>
              </a:rPr>
              <a:t>		</a:t>
            </a:r>
            <a:endParaRPr lang="en-GB" sz="3200" b="1" dirty="0">
              <a:solidFill>
                <a:srgbClr val="008C95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EB3963C-DFA1-4F67-BF26-7CA1D2B5C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" y="2361704"/>
            <a:ext cx="6116612" cy="299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A2B2BAD-91BE-8149-301C-95B78F23C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260" y="1617054"/>
            <a:ext cx="6116611" cy="448707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  <a:defRPr/>
            </a:pPr>
            <a:endParaRPr lang="en-GB" b="1" dirty="0">
              <a:solidFill>
                <a:srgbClr val="008C95"/>
              </a:solidFill>
            </a:endParaRPr>
          </a:p>
          <a:p>
            <a:pPr>
              <a:defRPr/>
            </a:pPr>
            <a:r>
              <a:rPr kumimoji="0" lang="en-GB" sz="4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reflection/awareness- naming feelings</a:t>
            </a:r>
          </a:p>
          <a:p>
            <a:pPr>
              <a:defRPr/>
            </a:pPr>
            <a:endParaRPr kumimoji="0" lang="en-GB" sz="47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GB" sz="4700" b="1" dirty="0">
                <a:solidFill>
                  <a:srgbClr val="008C95"/>
                </a:solidFill>
                <a:latin typeface="Calibri" panose="020F0502020204030204"/>
              </a:rPr>
              <a:t>Personal strategies</a:t>
            </a:r>
          </a:p>
          <a:p>
            <a:pPr>
              <a:defRPr/>
            </a:pPr>
            <a:endParaRPr lang="en-GB" sz="4700" b="1" dirty="0">
              <a:solidFill>
                <a:srgbClr val="008C95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en-GB" sz="4700" b="1" dirty="0">
                <a:solidFill>
                  <a:srgbClr val="008C95"/>
                </a:solidFill>
              </a:rPr>
              <a:t>Identity: superpowers/self image</a:t>
            </a:r>
          </a:p>
          <a:p>
            <a:pPr>
              <a:defRPr/>
            </a:pPr>
            <a:endParaRPr kumimoji="0" lang="en-GB" sz="47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kumimoji="0" lang="en-GB" sz="47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Modelling self reflection</a:t>
            </a:r>
          </a:p>
          <a:p>
            <a:pPr>
              <a:defRPr/>
            </a:pPr>
            <a:endParaRPr kumimoji="0" lang="en-GB" sz="47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GB" sz="4700" b="1" dirty="0">
                <a:solidFill>
                  <a:srgbClr val="008C95"/>
                </a:solidFill>
              </a:rPr>
              <a:t>Validate feelings without condoning behaviour </a:t>
            </a:r>
            <a:r>
              <a:rPr lang="en-GB" sz="4700" b="1" dirty="0" err="1">
                <a:solidFill>
                  <a:srgbClr val="008C95"/>
                </a:solidFill>
              </a:rPr>
              <a:t>e.g</a:t>
            </a:r>
            <a:r>
              <a:rPr lang="en-GB" sz="4700" b="1" dirty="0">
                <a:solidFill>
                  <a:srgbClr val="008C95"/>
                </a:solidFill>
              </a:rPr>
              <a:t> “it seems like/I wonder if you’re feeling…..”</a:t>
            </a:r>
          </a:p>
          <a:p>
            <a:pPr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8C9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  <a:defRPr/>
            </a:pPr>
            <a:r>
              <a:rPr lang="en-GB" sz="2800" b="1" dirty="0">
                <a:solidFill>
                  <a:srgbClr val="008C95"/>
                </a:solidFill>
              </a:rPr>
              <a:t> </a:t>
            </a:r>
          </a:p>
          <a:p>
            <a:endParaRPr lang="en-GB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17DF552D-DE69-0DB1-EE20-5E3886E68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801" y="179450"/>
            <a:ext cx="1720669" cy="94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662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2A8C7-1ADB-4D0A-82F2-C028D256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>
                <a:solidFill>
                  <a:srgbClr val="008C95"/>
                </a:solidFill>
                <a:latin typeface="+mn-lt"/>
              </a:rPr>
              <a:t>Communication</a:t>
            </a:r>
            <a:r>
              <a:rPr lang="en-GB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0B6E12-5080-43B9-9D6A-EBE908377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23552" y="1465488"/>
            <a:ext cx="4094707" cy="38481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5A85A5-0AB8-4BDC-B671-B1A7045B7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275" y="3711115"/>
            <a:ext cx="1505160" cy="16813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885595-2046-411B-BDE6-641B9F176A4B}"/>
              </a:ext>
            </a:extLst>
          </p:cNvPr>
          <p:cNvSpPr txBox="1"/>
          <p:nvPr/>
        </p:nvSpPr>
        <p:spPr>
          <a:xfrm>
            <a:off x="857249" y="1363761"/>
            <a:ext cx="6096946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2600" b="1" dirty="0">
                <a:solidFill>
                  <a:srgbClr val="F2A900"/>
                </a:solidFill>
                <a:latin typeface="Calibri" panose="020F0502020204030204"/>
              </a:rPr>
              <a:t>Remember: </a:t>
            </a:r>
            <a:r>
              <a:rPr lang="en-GB" sz="2600" b="1" dirty="0">
                <a:solidFill>
                  <a:srgbClr val="008C95"/>
                </a:solidFill>
                <a:latin typeface="Calibri" panose="020F0502020204030204"/>
              </a:rPr>
              <a:t>The PERCEPTION of tone of voice and body language is more important than reality</a:t>
            </a:r>
          </a:p>
          <a:p>
            <a:endParaRPr lang="en-GB" sz="2600" b="1" dirty="0">
              <a:solidFill>
                <a:srgbClr val="008C95"/>
              </a:solidFill>
              <a:latin typeface="Calibri" panose="020F0502020204030204"/>
            </a:endParaRPr>
          </a:p>
          <a:p>
            <a:r>
              <a:rPr lang="en-GB" sz="2600" b="1" dirty="0">
                <a:solidFill>
                  <a:srgbClr val="F2A900"/>
                </a:solidFill>
                <a:latin typeface="Calibri" panose="020F0502020204030204"/>
              </a:rPr>
              <a:t>Consider: </a:t>
            </a:r>
            <a:r>
              <a:rPr lang="en-GB" sz="2600" b="1" dirty="0">
                <a:solidFill>
                  <a:srgbClr val="008C95"/>
                </a:solidFill>
                <a:latin typeface="Calibri" panose="020F0502020204030204"/>
              </a:rPr>
              <a:t>Has the child’s survival mode been activated (nervous system)</a:t>
            </a:r>
          </a:p>
          <a:p>
            <a:endParaRPr lang="en-GB" sz="2600" b="1" dirty="0">
              <a:solidFill>
                <a:srgbClr val="008C95"/>
              </a:solidFill>
              <a:latin typeface="Calibri" panose="020F0502020204030204"/>
            </a:endParaRPr>
          </a:p>
          <a:p>
            <a:endParaRPr lang="en-GB" sz="1800" b="1" dirty="0">
              <a:solidFill>
                <a:srgbClr val="008C95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en-US" sz="18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51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14D16A-B29E-4ABE-B98F-0A5AF0A1926D}"/>
              </a:ext>
            </a:extLst>
          </p:cNvPr>
          <p:cNvSpPr txBox="1"/>
          <p:nvPr/>
        </p:nvSpPr>
        <p:spPr>
          <a:xfrm>
            <a:off x="638108" y="465550"/>
            <a:ext cx="11114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Strategies: Communication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8C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8A3F93FB-06C3-4C33-A8AF-05A6CF6D6A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200" b="1" dirty="0">
                <a:solidFill>
                  <a:srgbClr val="F2A900"/>
                </a:solidFill>
                <a:latin typeface="Calibri" panose="020F0502020204030204"/>
              </a:rPr>
              <a:t>Possible trigger phrases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“This behaviour is unacceptable!”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“What would you mum/dad say about this”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“You’re being rude”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‘’You’re telling lies’’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“You’re getting on my nerves”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3A47E6-603E-B448-BFDF-E8C7CC91CC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F2A9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Reframe: 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</a:rPr>
              <a:t>“I want to keep you/everyone safe”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</a:rPr>
              <a:t>“Everyone wants you to try your best”</a:t>
            </a:r>
          </a:p>
          <a:p>
            <a:pPr marL="0" indent="0">
              <a:buNone/>
              <a:defRPr/>
            </a:pPr>
            <a:r>
              <a:rPr lang="en-GB" sz="2800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“You’re speaking in a rude manner”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prstClr val="white">
                    <a:lumMod val="50000"/>
                  </a:prstClr>
                </a:solidFill>
              </a:rPr>
              <a:t>“Help me understand what happened”</a:t>
            </a:r>
            <a:endParaRPr lang="en-GB" sz="2800" b="1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  <a:p>
            <a:pPr marL="0" indent="0">
              <a:buNone/>
              <a:defRPr/>
            </a:pPr>
            <a:r>
              <a:rPr lang="en-GB" sz="2800" b="1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“ I need some time to think/to finish my work” </a:t>
            </a:r>
          </a:p>
          <a:p>
            <a:pPr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 dirty="0"/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24F51496-6D26-2DFB-B14A-188894F15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801" y="179450"/>
            <a:ext cx="1720669" cy="94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96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  <p:bldP spid="6" grpId="0" uiExpan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hildhood Trauma and the Brain | UK Trauma Council">
            <a:hlinkClick r:id="" action="ppaction://media"/>
            <a:extLst>
              <a:ext uri="{FF2B5EF4-FFF2-40B4-BE49-F238E27FC236}">
                <a16:creationId xmlns:a16="http://schemas.microsoft.com/office/drawing/2014/main" id="{F1F5F962-1E54-497A-8D4E-E51115369EE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90775" y="1941513"/>
            <a:ext cx="6543675" cy="36972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9BC96B-A518-45AB-844A-14D75C771DD6}"/>
              </a:ext>
            </a:extLst>
          </p:cNvPr>
          <p:cNvSpPr txBox="1"/>
          <p:nvPr/>
        </p:nvSpPr>
        <p:spPr>
          <a:xfrm>
            <a:off x="538748" y="386698"/>
            <a:ext cx="111145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8C95"/>
                </a:solidFill>
              </a:rPr>
              <a:t>Childhood Trauma and the Brain: UK Trauma Council</a:t>
            </a:r>
            <a:endParaRPr lang="en-GB" sz="3200" b="1" dirty="0">
              <a:solidFill>
                <a:srgbClr val="008C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9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0|17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0|17.2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way Day Presentation Nov 27th" id="{C9844A3A-FB51-4BD6-819B-C222BC0543AF}" vid="{DAD4E35B-F3D1-45CF-BB15-098D30EB2B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8a3d4fa-554d-4b0b-9127-5e95972ec00f">
      <Terms xmlns="http://schemas.microsoft.com/office/infopath/2007/PartnerControls"/>
    </lcf76f155ced4ddcb4097134ff3c332f>
    <TaxCatchAll xmlns="8c607591-01da-4101-8ee6-2cada0722e9b" xsi:nil="true"/>
    <_x0032_023_x002d_24 xmlns="58a3d4fa-554d-4b0b-9127-5e95972ec00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8251BD5FEC4E4F81548F6D252F10FD" ma:contentTypeVersion="16" ma:contentTypeDescription="Create a new document." ma:contentTypeScope="" ma:versionID="7a05a7ef7bbfa0296970845b7c4d4046">
  <xsd:schema xmlns:xsd="http://www.w3.org/2001/XMLSchema" xmlns:xs="http://www.w3.org/2001/XMLSchema" xmlns:p="http://schemas.microsoft.com/office/2006/metadata/properties" xmlns:ns2="58a3d4fa-554d-4b0b-9127-5e95972ec00f" xmlns:ns3="8c607591-01da-4101-8ee6-2cada0722e9b" targetNamespace="http://schemas.microsoft.com/office/2006/metadata/properties" ma:root="true" ma:fieldsID="a087b25f78b6c095e40a1eb32c47e33d" ns2:_="" ns3:_="">
    <xsd:import namespace="58a3d4fa-554d-4b0b-9127-5e95972ec00f"/>
    <xsd:import namespace="8c607591-01da-4101-8ee6-2cada0722e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x0032_023_x002d_24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3d4fa-554d-4b0b-9127-5e95972ec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d489d18-487d-4021-9ede-b36c50317d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0032_023_x002d_24" ma:index="20" nillable="true" ma:displayName="2023-24" ma:format="Dropdown" ma:internalName="_x0032_023_x002d_24">
      <xsd:simpleType>
        <xsd:restriction base="dms:Text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07591-01da-4101-8ee6-2cada0722e9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5d7689c-61d0-4dea-a018-693a39e3f6da}" ma:internalName="TaxCatchAll" ma:showField="CatchAllData" ma:web="8c607591-01da-4101-8ee6-2cada0722e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A9632A-8206-4574-A721-269F436B712E}">
  <ds:schemaRefs>
    <ds:schemaRef ds:uri="528884aa-f4b6-4282-864a-3c4ec36f407c"/>
    <ds:schemaRef ds:uri="8deaca80-527f-4aca-8e51-86d3c8b75107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58a3d4fa-554d-4b0b-9127-5e95972ec00f"/>
    <ds:schemaRef ds:uri="8c607591-01da-4101-8ee6-2cada0722e9b"/>
  </ds:schemaRefs>
</ds:datastoreItem>
</file>

<file path=customXml/itemProps2.xml><?xml version="1.0" encoding="utf-8"?>
<ds:datastoreItem xmlns:ds="http://schemas.openxmlformats.org/officeDocument/2006/customXml" ds:itemID="{463BC299-D3BD-42A2-8DA8-4F9E5EA043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95A5D4-D808-45AC-BA06-2CAC7AA378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a3d4fa-554d-4b0b-9127-5e95972ec00f"/>
    <ds:schemaRef ds:uri="8c607591-01da-4101-8ee6-2cada0722e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Away Day Presentation Template</Template>
  <TotalTime>1804</TotalTime>
  <Words>1796</Words>
  <Application>Microsoft Office PowerPoint</Application>
  <PresentationFormat>Widescreen</PresentationFormat>
  <Paragraphs>384</Paragraphs>
  <Slides>31</Slides>
  <Notes>30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Arial</vt:lpstr>
      <vt:lpstr>Calibri</vt:lpstr>
      <vt:lpstr>Calibri Light</vt:lpstr>
      <vt:lpstr>Times New Roman</vt:lpstr>
      <vt:lpstr>Office Theme</vt:lpstr>
      <vt:lpstr>PowerPoint Presentation</vt:lpstr>
      <vt:lpstr>Trauma informed classroom recap</vt:lpstr>
      <vt:lpstr>PowerPoint Presentation</vt:lpstr>
      <vt:lpstr>PowerPoint Presentation</vt:lpstr>
      <vt:lpstr>PowerPoint Presentation</vt:lpstr>
      <vt:lpstr>“Trauma is not what happens to you, it's what happens inside you as a result of what happened to you.”   -Dr Gabor Mate</vt:lpstr>
      <vt:lpstr>Adverse childhood experiences (ACES)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Strategies: building trusting relationships</vt:lpstr>
      <vt:lpstr>PowerPoint Presentation</vt:lpstr>
      <vt:lpstr>Scenario in the classroom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Communication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Early Help Away Afternoon</dc:title>
  <dc:creator>Jarratt, Kat: WCC</dc:creator>
  <cp:lastModifiedBy>Anne NINIVIN</cp:lastModifiedBy>
  <cp:revision>13</cp:revision>
  <dcterms:created xsi:type="dcterms:W3CDTF">2021-05-17T10:49:27Z</dcterms:created>
  <dcterms:modified xsi:type="dcterms:W3CDTF">2024-04-30T15:15:00Z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0x010100A864DE060FF8094BA1D9DC3986AF2C05</vt:lpwstr>
  </property>
</Properties>
</file>